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36.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drawing2.xml" ContentType="application/vnd.ms-office.drawingml.diagramDrawing+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 id="2147483734" r:id="rId3"/>
  </p:sldMasterIdLst>
  <p:notesMasterIdLst>
    <p:notesMasterId r:id="rId22"/>
  </p:notesMasterIdLst>
  <p:sldIdLst>
    <p:sldId id="256"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281"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D28D"/>
    <a:srgbClr val="16D8C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1679" autoAdjust="0"/>
  </p:normalViewPr>
  <p:slideViewPr>
    <p:cSldViewPr snapToGrid="0">
      <p:cViewPr varScale="1">
        <p:scale>
          <a:sx n="76" d="100"/>
          <a:sy n="76" d="100"/>
        </p:scale>
        <p:origin x="126" y="96"/>
      </p:cViewPr>
      <p:guideLst/>
    </p:cSldViewPr>
  </p:slideViewPr>
  <p:outlineViewPr>
    <p:cViewPr>
      <p:scale>
        <a:sx n="33" d="100"/>
        <a:sy n="33" d="100"/>
      </p:scale>
      <p:origin x="0" y="-1260"/>
    </p:cViewPr>
  </p:outlineViewPr>
  <p:notesTextViewPr>
    <p:cViewPr>
      <p:scale>
        <a:sx n="1" d="1"/>
        <a:sy n="1" d="1"/>
      </p:scale>
      <p:origin x="0" y="0"/>
    </p:cViewPr>
  </p:notesTextViewPr>
  <p:sorterViewPr>
    <p:cViewPr>
      <p:scale>
        <a:sx n="100" d="100"/>
        <a:sy n="100" d="100"/>
      </p:scale>
      <p:origin x="0" y="-36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07EB1-FF6F-4F88-A4EE-16002D886BD9}"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EE640F4B-D590-49DE-A81F-CE02219626FC}">
      <dgm:prSet phldrT="[Text]"/>
      <dgm:spPr/>
      <dgm:t>
        <a:bodyPr/>
        <a:lstStyle/>
        <a:p>
          <a:pPr algn="ctr"/>
          <a:r>
            <a:rPr lang="en-US" dirty="0"/>
            <a:t>Mental Health</a:t>
          </a:r>
        </a:p>
      </dgm:t>
    </dgm:pt>
    <dgm:pt modelId="{136F0663-DB4B-4529-B92E-5988D762887D}" type="parTrans" cxnId="{E3A46751-D927-40A6-94E1-4C7B472043D1}">
      <dgm:prSet/>
      <dgm:spPr/>
      <dgm:t>
        <a:bodyPr/>
        <a:lstStyle/>
        <a:p>
          <a:pPr algn="ctr"/>
          <a:endParaRPr lang="en-US"/>
        </a:p>
      </dgm:t>
    </dgm:pt>
    <dgm:pt modelId="{E9C5F492-D2EC-47E8-99ED-944BAC674130}" type="sibTrans" cxnId="{E3A46751-D927-40A6-94E1-4C7B472043D1}">
      <dgm:prSet/>
      <dgm:spPr/>
      <dgm:t>
        <a:bodyPr/>
        <a:lstStyle/>
        <a:p>
          <a:pPr algn="ctr"/>
          <a:endParaRPr lang="en-US"/>
        </a:p>
      </dgm:t>
    </dgm:pt>
    <dgm:pt modelId="{CF0B3C3C-A933-423A-A45F-B4663E78D94F}">
      <dgm:prSet phldrT="[Text]"/>
      <dgm:spPr/>
      <dgm:t>
        <a:bodyPr/>
        <a:lstStyle/>
        <a:p>
          <a:pPr algn="ctr"/>
          <a:r>
            <a:rPr lang="en-US" dirty="0"/>
            <a:t>30-min Gr.9 workshop </a:t>
          </a:r>
        </a:p>
        <a:p>
          <a:pPr algn="ctr"/>
          <a:r>
            <a:rPr lang="en-US" dirty="0"/>
            <a:t>(to 13 classes)  </a:t>
          </a:r>
        </a:p>
      </dgm:t>
    </dgm:pt>
    <dgm:pt modelId="{E08A18EF-ABD7-4C88-A2BD-DDCBB02F2A55}" type="parTrans" cxnId="{7593E277-A042-445E-AACF-87CCCCC16BDB}">
      <dgm:prSet/>
      <dgm:spPr/>
      <dgm:t>
        <a:bodyPr/>
        <a:lstStyle/>
        <a:p>
          <a:pPr algn="ctr"/>
          <a:endParaRPr lang="en-US"/>
        </a:p>
      </dgm:t>
    </dgm:pt>
    <dgm:pt modelId="{6B83EEAA-0883-43A5-A17F-AC787BEE686D}" type="sibTrans" cxnId="{7593E277-A042-445E-AACF-87CCCCC16BDB}">
      <dgm:prSet/>
      <dgm:spPr/>
      <dgm:t>
        <a:bodyPr/>
        <a:lstStyle/>
        <a:p>
          <a:pPr algn="ctr"/>
          <a:endParaRPr lang="en-US"/>
        </a:p>
      </dgm:t>
    </dgm:pt>
    <dgm:pt modelId="{B946F511-4A7F-4116-8804-003B7FED998C}">
      <dgm:prSet phldrT="[Text]"/>
      <dgm:spPr/>
      <dgm:t>
        <a:bodyPr/>
        <a:lstStyle/>
        <a:p>
          <a:pPr algn="ctr"/>
          <a:r>
            <a:rPr lang="en-US" dirty="0"/>
            <a:t>Reach: 200</a:t>
          </a:r>
        </a:p>
      </dgm:t>
    </dgm:pt>
    <dgm:pt modelId="{EC5B8551-20DE-4ED5-A79B-B5E3BDA58BF4}" type="parTrans" cxnId="{60CBE702-7B52-48B3-87AF-EF7FD7851785}">
      <dgm:prSet/>
      <dgm:spPr/>
      <dgm:t>
        <a:bodyPr/>
        <a:lstStyle/>
        <a:p>
          <a:pPr algn="ctr"/>
          <a:endParaRPr lang="en-US"/>
        </a:p>
      </dgm:t>
    </dgm:pt>
    <dgm:pt modelId="{9B5459C3-6A6C-4763-A354-A625442CBDD8}" type="sibTrans" cxnId="{60CBE702-7B52-48B3-87AF-EF7FD7851785}">
      <dgm:prSet/>
      <dgm:spPr/>
      <dgm:t>
        <a:bodyPr/>
        <a:lstStyle/>
        <a:p>
          <a:pPr algn="ctr"/>
          <a:endParaRPr lang="en-US"/>
        </a:p>
      </dgm:t>
    </dgm:pt>
    <dgm:pt modelId="{1488A1F4-18E8-4BAD-95B8-C931811A6BA0}" type="pres">
      <dgm:prSet presAssocID="{07607EB1-FF6F-4F88-A4EE-16002D886BD9}" presName="Name0" presStyleCnt="0">
        <dgm:presLayoutVars>
          <dgm:dir/>
          <dgm:resizeHandles val="exact"/>
        </dgm:presLayoutVars>
      </dgm:prSet>
      <dgm:spPr/>
    </dgm:pt>
    <dgm:pt modelId="{1A31A4E1-7525-4DA0-9EA4-968C76E16758}" type="pres">
      <dgm:prSet presAssocID="{EE640F4B-D590-49DE-A81F-CE02219626FC}" presName="node" presStyleLbl="node1" presStyleIdx="0" presStyleCnt="3">
        <dgm:presLayoutVars>
          <dgm:bulletEnabled val="1"/>
        </dgm:presLayoutVars>
      </dgm:prSet>
      <dgm:spPr/>
    </dgm:pt>
    <dgm:pt modelId="{A5456150-7949-4806-A025-217235C60E22}" type="pres">
      <dgm:prSet presAssocID="{E9C5F492-D2EC-47E8-99ED-944BAC674130}" presName="sibTrans" presStyleLbl="sibTrans2D1" presStyleIdx="0" presStyleCnt="2"/>
      <dgm:spPr/>
    </dgm:pt>
    <dgm:pt modelId="{2A3CD21F-08D3-4F8A-92C9-BB6427508B2E}" type="pres">
      <dgm:prSet presAssocID="{E9C5F492-D2EC-47E8-99ED-944BAC674130}" presName="connectorText" presStyleLbl="sibTrans2D1" presStyleIdx="0" presStyleCnt="2"/>
      <dgm:spPr/>
    </dgm:pt>
    <dgm:pt modelId="{31AD79A3-947D-4622-A744-C8189AB6179B}" type="pres">
      <dgm:prSet presAssocID="{CF0B3C3C-A933-423A-A45F-B4663E78D94F}" presName="node" presStyleLbl="node1" presStyleIdx="1" presStyleCnt="3">
        <dgm:presLayoutVars>
          <dgm:bulletEnabled val="1"/>
        </dgm:presLayoutVars>
      </dgm:prSet>
      <dgm:spPr/>
    </dgm:pt>
    <dgm:pt modelId="{CF9CC775-68ED-468E-9668-BC5A5271AE31}" type="pres">
      <dgm:prSet presAssocID="{6B83EEAA-0883-43A5-A17F-AC787BEE686D}" presName="sibTrans" presStyleLbl="sibTrans2D1" presStyleIdx="1" presStyleCnt="2"/>
      <dgm:spPr/>
    </dgm:pt>
    <dgm:pt modelId="{98445708-09EE-47E8-BF39-02F0B46C9A53}" type="pres">
      <dgm:prSet presAssocID="{6B83EEAA-0883-43A5-A17F-AC787BEE686D}" presName="connectorText" presStyleLbl="sibTrans2D1" presStyleIdx="1" presStyleCnt="2"/>
      <dgm:spPr/>
    </dgm:pt>
    <dgm:pt modelId="{433A1C81-4BCA-4761-B6E0-375E5525F694}" type="pres">
      <dgm:prSet presAssocID="{B946F511-4A7F-4116-8804-003B7FED998C}" presName="node" presStyleLbl="node1" presStyleIdx="2" presStyleCnt="3">
        <dgm:presLayoutVars>
          <dgm:bulletEnabled val="1"/>
        </dgm:presLayoutVars>
      </dgm:prSet>
      <dgm:spPr/>
    </dgm:pt>
  </dgm:ptLst>
  <dgm:cxnLst>
    <dgm:cxn modelId="{60CBE702-7B52-48B3-87AF-EF7FD7851785}" srcId="{07607EB1-FF6F-4F88-A4EE-16002D886BD9}" destId="{B946F511-4A7F-4116-8804-003B7FED998C}" srcOrd="2" destOrd="0" parTransId="{EC5B8551-20DE-4ED5-A79B-B5E3BDA58BF4}" sibTransId="{9B5459C3-6A6C-4763-A354-A625442CBDD8}"/>
    <dgm:cxn modelId="{9DE9BC1C-2CF1-4A2A-A56E-665B622EBBF5}" type="presOf" srcId="{6B83EEAA-0883-43A5-A17F-AC787BEE686D}" destId="{CF9CC775-68ED-468E-9668-BC5A5271AE31}" srcOrd="0" destOrd="0" presId="urn:microsoft.com/office/officeart/2005/8/layout/process1"/>
    <dgm:cxn modelId="{833EF52E-25C5-4EA3-8DD8-9FF063508412}" type="presOf" srcId="{EE640F4B-D590-49DE-A81F-CE02219626FC}" destId="{1A31A4E1-7525-4DA0-9EA4-968C76E16758}" srcOrd="0" destOrd="0" presId="urn:microsoft.com/office/officeart/2005/8/layout/process1"/>
    <dgm:cxn modelId="{E3A46751-D927-40A6-94E1-4C7B472043D1}" srcId="{07607EB1-FF6F-4F88-A4EE-16002D886BD9}" destId="{EE640F4B-D590-49DE-A81F-CE02219626FC}" srcOrd="0" destOrd="0" parTransId="{136F0663-DB4B-4529-B92E-5988D762887D}" sibTransId="{E9C5F492-D2EC-47E8-99ED-944BAC674130}"/>
    <dgm:cxn modelId="{2B9B6E71-A8A8-4D88-ACD1-D1D01BB600DE}" type="presOf" srcId="{E9C5F492-D2EC-47E8-99ED-944BAC674130}" destId="{A5456150-7949-4806-A025-217235C60E22}" srcOrd="0" destOrd="0" presId="urn:microsoft.com/office/officeart/2005/8/layout/process1"/>
    <dgm:cxn modelId="{7593E277-A042-445E-AACF-87CCCCC16BDB}" srcId="{07607EB1-FF6F-4F88-A4EE-16002D886BD9}" destId="{CF0B3C3C-A933-423A-A45F-B4663E78D94F}" srcOrd="1" destOrd="0" parTransId="{E08A18EF-ABD7-4C88-A2BD-DDCBB02F2A55}" sibTransId="{6B83EEAA-0883-43A5-A17F-AC787BEE686D}"/>
    <dgm:cxn modelId="{EAAB289B-B402-469D-83E6-68CCC2003557}" type="presOf" srcId="{CF0B3C3C-A933-423A-A45F-B4663E78D94F}" destId="{31AD79A3-947D-4622-A744-C8189AB6179B}" srcOrd="0" destOrd="0" presId="urn:microsoft.com/office/officeart/2005/8/layout/process1"/>
    <dgm:cxn modelId="{6E6CBABE-67D9-49FB-9EA4-0B9C6BA4F54E}" type="presOf" srcId="{E9C5F492-D2EC-47E8-99ED-944BAC674130}" destId="{2A3CD21F-08D3-4F8A-92C9-BB6427508B2E}" srcOrd="1" destOrd="0" presId="urn:microsoft.com/office/officeart/2005/8/layout/process1"/>
    <dgm:cxn modelId="{14AEACC8-3010-439E-A07B-6675B685F192}" type="presOf" srcId="{B946F511-4A7F-4116-8804-003B7FED998C}" destId="{433A1C81-4BCA-4761-B6E0-375E5525F694}" srcOrd="0" destOrd="0" presId="urn:microsoft.com/office/officeart/2005/8/layout/process1"/>
    <dgm:cxn modelId="{B3341ADC-8870-476E-8E67-0D89E2E0EE25}" type="presOf" srcId="{6B83EEAA-0883-43A5-A17F-AC787BEE686D}" destId="{98445708-09EE-47E8-BF39-02F0B46C9A53}" srcOrd="1" destOrd="0" presId="urn:microsoft.com/office/officeart/2005/8/layout/process1"/>
    <dgm:cxn modelId="{D7A021F3-5C09-460D-9CB5-E6DD16B53928}" type="presOf" srcId="{07607EB1-FF6F-4F88-A4EE-16002D886BD9}" destId="{1488A1F4-18E8-4BAD-95B8-C931811A6BA0}" srcOrd="0" destOrd="0" presId="urn:microsoft.com/office/officeart/2005/8/layout/process1"/>
    <dgm:cxn modelId="{8BA983F3-F8D5-47BB-B808-A79C54855137}" type="presParOf" srcId="{1488A1F4-18E8-4BAD-95B8-C931811A6BA0}" destId="{1A31A4E1-7525-4DA0-9EA4-968C76E16758}" srcOrd="0" destOrd="0" presId="urn:microsoft.com/office/officeart/2005/8/layout/process1"/>
    <dgm:cxn modelId="{EADF1181-F766-47FF-A7B9-D6F0A1FF36E1}" type="presParOf" srcId="{1488A1F4-18E8-4BAD-95B8-C931811A6BA0}" destId="{A5456150-7949-4806-A025-217235C60E22}" srcOrd="1" destOrd="0" presId="urn:microsoft.com/office/officeart/2005/8/layout/process1"/>
    <dgm:cxn modelId="{39CC4414-2F7D-4A26-A0D1-41ECFBA2A7D6}" type="presParOf" srcId="{A5456150-7949-4806-A025-217235C60E22}" destId="{2A3CD21F-08D3-4F8A-92C9-BB6427508B2E}" srcOrd="0" destOrd="0" presId="urn:microsoft.com/office/officeart/2005/8/layout/process1"/>
    <dgm:cxn modelId="{E575B5F6-C718-411B-84AA-5A2B71EAA11D}" type="presParOf" srcId="{1488A1F4-18E8-4BAD-95B8-C931811A6BA0}" destId="{31AD79A3-947D-4622-A744-C8189AB6179B}" srcOrd="2" destOrd="0" presId="urn:microsoft.com/office/officeart/2005/8/layout/process1"/>
    <dgm:cxn modelId="{2910FDA8-30FA-41D5-8F88-7DCDAFFA6A36}" type="presParOf" srcId="{1488A1F4-18E8-4BAD-95B8-C931811A6BA0}" destId="{CF9CC775-68ED-468E-9668-BC5A5271AE31}" srcOrd="3" destOrd="0" presId="urn:microsoft.com/office/officeart/2005/8/layout/process1"/>
    <dgm:cxn modelId="{9B6CD9C2-1BCF-4928-83F5-7B4C9B5B0FD1}" type="presParOf" srcId="{CF9CC775-68ED-468E-9668-BC5A5271AE31}" destId="{98445708-09EE-47E8-BF39-02F0B46C9A53}" srcOrd="0" destOrd="0" presId="urn:microsoft.com/office/officeart/2005/8/layout/process1"/>
    <dgm:cxn modelId="{E69D6C25-8BDD-4E32-BD62-5E2881C30C93}" type="presParOf" srcId="{1488A1F4-18E8-4BAD-95B8-C931811A6BA0}" destId="{433A1C81-4BCA-4761-B6E0-375E5525F69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607EB1-FF6F-4F88-A4EE-16002D886BD9}"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EE640F4B-D590-49DE-A81F-CE02219626FC}">
      <dgm:prSet phldrT="[Text]"/>
      <dgm:spPr/>
      <dgm:t>
        <a:bodyPr/>
        <a:lstStyle/>
        <a:p>
          <a:pPr algn="ctr"/>
          <a:r>
            <a:rPr lang="en-US" dirty="0"/>
            <a:t>Body Image </a:t>
          </a:r>
        </a:p>
      </dgm:t>
    </dgm:pt>
    <dgm:pt modelId="{136F0663-DB4B-4529-B92E-5988D762887D}" type="parTrans" cxnId="{E3A46751-D927-40A6-94E1-4C7B472043D1}">
      <dgm:prSet/>
      <dgm:spPr/>
      <dgm:t>
        <a:bodyPr/>
        <a:lstStyle/>
        <a:p>
          <a:pPr algn="ctr"/>
          <a:endParaRPr lang="en-US"/>
        </a:p>
      </dgm:t>
    </dgm:pt>
    <dgm:pt modelId="{E9C5F492-D2EC-47E8-99ED-944BAC674130}" type="sibTrans" cxnId="{E3A46751-D927-40A6-94E1-4C7B472043D1}">
      <dgm:prSet/>
      <dgm:spPr/>
      <dgm:t>
        <a:bodyPr/>
        <a:lstStyle/>
        <a:p>
          <a:pPr algn="ctr"/>
          <a:endParaRPr lang="en-US"/>
        </a:p>
      </dgm:t>
    </dgm:pt>
    <dgm:pt modelId="{CF0B3C3C-A933-423A-A45F-B4663E78D94F}">
      <dgm:prSet phldrT="[Text]"/>
      <dgm:spPr/>
      <dgm:t>
        <a:bodyPr/>
        <a:lstStyle/>
        <a:p>
          <a:pPr algn="ctr"/>
          <a:r>
            <a:rPr lang="en-US" dirty="0"/>
            <a:t>Video Campaign+ Social experiment </a:t>
          </a:r>
        </a:p>
      </dgm:t>
    </dgm:pt>
    <dgm:pt modelId="{E08A18EF-ABD7-4C88-A2BD-DDCBB02F2A55}" type="parTrans" cxnId="{7593E277-A042-445E-AACF-87CCCCC16BDB}">
      <dgm:prSet/>
      <dgm:spPr/>
      <dgm:t>
        <a:bodyPr/>
        <a:lstStyle/>
        <a:p>
          <a:pPr algn="ctr"/>
          <a:endParaRPr lang="en-US"/>
        </a:p>
      </dgm:t>
    </dgm:pt>
    <dgm:pt modelId="{6B83EEAA-0883-43A5-A17F-AC787BEE686D}" type="sibTrans" cxnId="{7593E277-A042-445E-AACF-87CCCCC16BDB}">
      <dgm:prSet/>
      <dgm:spPr/>
      <dgm:t>
        <a:bodyPr/>
        <a:lstStyle/>
        <a:p>
          <a:pPr algn="ctr"/>
          <a:endParaRPr lang="en-US"/>
        </a:p>
      </dgm:t>
    </dgm:pt>
    <dgm:pt modelId="{B946F511-4A7F-4116-8804-003B7FED998C}">
      <dgm:prSet phldrT="[Text]" custT="1"/>
      <dgm:spPr/>
      <dgm:t>
        <a:bodyPr/>
        <a:lstStyle/>
        <a:p>
          <a:pPr algn="ctr"/>
          <a:r>
            <a:rPr lang="en-US" sz="2400" dirty="0"/>
            <a:t>Reach: 1500 students </a:t>
          </a:r>
        </a:p>
      </dgm:t>
    </dgm:pt>
    <dgm:pt modelId="{EC5B8551-20DE-4ED5-A79B-B5E3BDA58BF4}" type="parTrans" cxnId="{60CBE702-7B52-48B3-87AF-EF7FD7851785}">
      <dgm:prSet/>
      <dgm:spPr/>
      <dgm:t>
        <a:bodyPr/>
        <a:lstStyle/>
        <a:p>
          <a:pPr algn="ctr"/>
          <a:endParaRPr lang="en-US"/>
        </a:p>
      </dgm:t>
    </dgm:pt>
    <dgm:pt modelId="{9B5459C3-6A6C-4763-A354-A625442CBDD8}" type="sibTrans" cxnId="{60CBE702-7B52-48B3-87AF-EF7FD7851785}">
      <dgm:prSet/>
      <dgm:spPr/>
      <dgm:t>
        <a:bodyPr/>
        <a:lstStyle/>
        <a:p>
          <a:pPr algn="ctr"/>
          <a:endParaRPr lang="en-US"/>
        </a:p>
      </dgm:t>
    </dgm:pt>
    <dgm:pt modelId="{1488A1F4-18E8-4BAD-95B8-C931811A6BA0}" type="pres">
      <dgm:prSet presAssocID="{07607EB1-FF6F-4F88-A4EE-16002D886BD9}" presName="Name0" presStyleCnt="0">
        <dgm:presLayoutVars>
          <dgm:dir/>
          <dgm:resizeHandles val="exact"/>
        </dgm:presLayoutVars>
      </dgm:prSet>
      <dgm:spPr/>
    </dgm:pt>
    <dgm:pt modelId="{1A31A4E1-7525-4DA0-9EA4-968C76E16758}" type="pres">
      <dgm:prSet presAssocID="{EE640F4B-D590-49DE-A81F-CE02219626FC}" presName="node" presStyleLbl="node1" presStyleIdx="0" presStyleCnt="3">
        <dgm:presLayoutVars>
          <dgm:bulletEnabled val="1"/>
        </dgm:presLayoutVars>
      </dgm:prSet>
      <dgm:spPr/>
    </dgm:pt>
    <dgm:pt modelId="{A5456150-7949-4806-A025-217235C60E22}" type="pres">
      <dgm:prSet presAssocID="{E9C5F492-D2EC-47E8-99ED-944BAC674130}" presName="sibTrans" presStyleLbl="sibTrans2D1" presStyleIdx="0" presStyleCnt="2"/>
      <dgm:spPr/>
    </dgm:pt>
    <dgm:pt modelId="{2A3CD21F-08D3-4F8A-92C9-BB6427508B2E}" type="pres">
      <dgm:prSet presAssocID="{E9C5F492-D2EC-47E8-99ED-944BAC674130}" presName="connectorText" presStyleLbl="sibTrans2D1" presStyleIdx="0" presStyleCnt="2"/>
      <dgm:spPr/>
    </dgm:pt>
    <dgm:pt modelId="{31AD79A3-947D-4622-A744-C8189AB6179B}" type="pres">
      <dgm:prSet presAssocID="{CF0B3C3C-A933-423A-A45F-B4663E78D94F}" presName="node" presStyleLbl="node1" presStyleIdx="1" presStyleCnt="3">
        <dgm:presLayoutVars>
          <dgm:bulletEnabled val="1"/>
        </dgm:presLayoutVars>
      </dgm:prSet>
      <dgm:spPr/>
    </dgm:pt>
    <dgm:pt modelId="{CF9CC775-68ED-468E-9668-BC5A5271AE31}" type="pres">
      <dgm:prSet presAssocID="{6B83EEAA-0883-43A5-A17F-AC787BEE686D}" presName="sibTrans" presStyleLbl="sibTrans2D1" presStyleIdx="1" presStyleCnt="2"/>
      <dgm:spPr/>
    </dgm:pt>
    <dgm:pt modelId="{98445708-09EE-47E8-BF39-02F0B46C9A53}" type="pres">
      <dgm:prSet presAssocID="{6B83EEAA-0883-43A5-A17F-AC787BEE686D}" presName="connectorText" presStyleLbl="sibTrans2D1" presStyleIdx="1" presStyleCnt="2"/>
      <dgm:spPr/>
    </dgm:pt>
    <dgm:pt modelId="{433A1C81-4BCA-4761-B6E0-375E5525F694}" type="pres">
      <dgm:prSet presAssocID="{B946F511-4A7F-4116-8804-003B7FED998C}" presName="node" presStyleLbl="node1" presStyleIdx="2" presStyleCnt="3" custLinFactNeighborX="-778" custLinFactNeighborY="-1556">
        <dgm:presLayoutVars>
          <dgm:bulletEnabled val="1"/>
        </dgm:presLayoutVars>
      </dgm:prSet>
      <dgm:spPr/>
    </dgm:pt>
  </dgm:ptLst>
  <dgm:cxnLst>
    <dgm:cxn modelId="{60CBE702-7B52-48B3-87AF-EF7FD7851785}" srcId="{07607EB1-FF6F-4F88-A4EE-16002D886BD9}" destId="{B946F511-4A7F-4116-8804-003B7FED998C}" srcOrd="2" destOrd="0" parTransId="{EC5B8551-20DE-4ED5-A79B-B5E3BDA58BF4}" sibTransId="{9B5459C3-6A6C-4763-A354-A625442CBDD8}"/>
    <dgm:cxn modelId="{9DE9BC1C-2CF1-4A2A-A56E-665B622EBBF5}" type="presOf" srcId="{6B83EEAA-0883-43A5-A17F-AC787BEE686D}" destId="{CF9CC775-68ED-468E-9668-BC5A5271AE31}" srcOrd="0" destOrd="0" presId="urn:microsoft.com/office/officeart/2005/8/layout/process1"/>
    <dgm:cxn modelId="{833EF52E-25C5-4EA3-8DD8-9FF063508412}" type="presOf" srcId="{EE640F4B-D590-49DE-A81F-CE02219626FC}" destId="{1A31A4E1-7525-4DA0-9EA4-968C76E16758}" srcOrd="0" destOrd="0" presId="urn:microsoft.com/office/officeart/2005/8/layout/process1"/>
    <dgm:cxn modelId="{E3A46751-D927-40A6-94E1-4C7B472043D1}" srcId="{07607EB1-FF6F-4F88-A4EE-16002D886BD9}" destId="{EE640F4B-D590-49DE-A81F-CE02219626FC}" srcOrd="0" destOrd="0" parTransId="{136F0663-DB4B-4529-B92E-5988D762887D}" sibTransId="{E9C5F492-D2EC-47E8-99ED-944BAC674130}"/>
    <dgm:cxn modelId="{2B9B6E71-A8A8-4D88-ACD1-D1D01BB600DE}" type="presOf" srcId="{E9C5F492-D2EC-47E8-99ED-944BAC674130}" destId="{A5456150-7949-4806-A025-217235C60E22}" srcOrd="0" destOrd="0" presId="urn:microsoft.com/office/officeart/2005/8/layout/process1"/>
    <dgm:cxn modelId="{7593E277-A042-445E-AACF-87CCCCC16BDB}" srcId="{07607EB1-FF6F-4F88-A4EE-16002D886BD9}" destId="{CF0B3C3C-A933-423A-A45F-B4663E78D94F}" srcOrd="1" destOrd="0" parTransId="{E08A18EF-ABD7-4C88-A2BD-DDCBB02F2A55}" sibTransId="{6B83EEAA-0883-43A5-A17F-AC787BEE686D}"/>
    <dgm:cxn modelId="{EAAB289B-B402-469D-83E6-68CCC2003557}" type="presOf" srcId="{CF0B3C3C-A933-423A-A45F-B4663E78D94F}" destId="{31AD79A3-947D-4622-A744-C8189AB6179B}" srcOrd="0" destOrd="0" presId="urn:microsoft.com/office/officeart/2005/8/layout/process1"/>
    <dgm:cxn modelId="{6E6CBABE-67D9-49FB-9EA4-0B9C6BA4F54E}" type="presOf" srcId="{E9C5F492-D2EC-47E8-99ED-944BAC674130}" destId="{2A3CD21F-08D3-4F8A-92C9-BB6427508B2E}" srcOrd="1" destOrd="0" presId="urn:microsoft.com/office/officeart/2005/8/layout/process1"/>
    <dgm:cxn modelId="{14AEACC8-3010-439E-A07B-6675B685F192}" type="presOf" srcId="{B946F511-4A7F-4116-8804-003B7FED998C}" destId="{433A1C81-4BCA-4761-B6E0-375E5525F694}" srcOrd="0" destOrd="0" presId="urn:microsoft.com/office/officeart/2005/8/layout/process1"/>
    <dgm:cxn modelId="{B3341ADC-8870-476E-8E67-0D89E2E0EE25}" type="presOf" srcId="{6B83EEAA-0883-43A5-A17F-AC787BEE686D}" destId="{98445708-09EE-47E8-BF39-02F0B46C9A53}" srcOrd="1" destOrd="0" presId="urn:microsoft.com/office/officeart/2005/8/layout/process1"/>
    <dgm:cxn modelId="{D7A021F3-5C09-460D-9CB5-E6DD16B53928}" type="presOf" srcId="{07607EB1-FF6F-4F88-A4EE-16002D886BD9}" destId="{1488A1F4-18E8-4BAD-95B8-C931811A6BA0}" srcOrd="0" destOrd="0" presId="urn:microsoft.com/office/officeart/2005/8/layout/process1"/>
    <dgm:cxn modelId="{8BA983F3-F8D5-47BB-B808-A79C54855137}" type="presParOf" srcId="{1488A1F4-18E8-4BAD-95B8-C931811A6BA0}" destId="{1A31A4E1-7525-4DA0-9EA4-968C76E16758}" srcOrd="0" destOrd="0" presId="urn:microsoft.com/office/officeart/2005/8/layout/process1"/>
    <dgm:cxn modelId="{EADF1181-F766-47FF-A7B9-D6F0A1FF36E1}" type="presParOf" srcId="{1488A1F4-18E8-4BAD-95B8-C931811A6BA0}" destId="{A5456150-7949-4806-A025-217235C60E22}" srcOrd="1" destOrd="0" presId="urn:microsoft.com/office/officeart/2005/8/layout/process1"/>
    <dgm:cxn modelId="{39CC4414-2F7D-4A26-A0D1-41ECFBA2A7D6}" type="presParOf" srcId="{A5456150-7949-4806-A025-217235C60E22}" destId="{2A3CD21F-08D3-4F8A-92C9-BB6427508B2E}" srcOrd="0" destOrd="0" presId="urn:microsoft.com/office/officeart/2005/8/layout/process1"/>
    <dgm:cxn modelId="{E575B5F6-C718-411B-84AA-5A2B71EAA11D}" type="presParOf" srcId="{1488A1F4-18E8-4BAD-95B8-C931811A6BA0}" destId="{31AD79A3-947D-4622-A744-C8189AB6179B}" srcOrd="2" destOrd="0" presId="urn:microsoft.com/office/officeart/2005/8/layout/process1"/>
    <dgm:cxn modelId="{2910FDA8-30FA-41D5-8F88-7DCDAFFA6A36}" type="presParOf" srcId="{1488A1F4-18E8-4BAD-95B8-C931811A6BA0}" destId="{CF9CC775-68ED-468E-9668-BC5A5271AE31}" srcOrd="3" destOrd="0" presId="urn:microsoft.com/office/officeart/2005/8/layout/process1"/>
    <dgm:cxn modelId="{9B6CD9C2-1BCF-4928-83F5-7B4C9B5B0FD1}" type="presParOf" srcId="{CF9CC775-68ED-468E-9668-BC5A5271AE31}" destId="{98445708-09EE-47E8-BF39-02F0B46C9A53}" srcOrd="0" destOrd="0" presId="urn:microsoft.com/office/officeart/2005/8/layout/process1"/>
    <dgm:cxn modelId="{E69D6C25-8BDD-4E32-BD62-5E2881C30C93}" type="presParOf" srcId="{1488A1F4-18E8-4BAD-95B8-C931811A6BA0}" destId="{433A1C81-4BCA-4761-B6E0-375E5525F69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1A4E1-7525-4DA0-9EA4-968C76E16758}">
      <dsp:nvSpPr>
        <dsp:cNvPr id="0" name=""/>
        <dsp:cNvSpPr/>
      </dsp:nvSpPr>
      <dsp:spPr>
        <a:xfrm>
          <a:off x="9451" y="1051164"/>
          <a:ext cx="2824953" cy="1694971"/>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Mental Health</a:t>
          </a:r>
        </a:p>
      </dsp:txBody>
      <dsp:txXfrm>
        <a:off x="59095" y="1100808"/>
        <a:ext cx="2725665" cy="1595683"/>
      </dsp:txXfrm>
    </dsp:sp>
    <dsp:sp modelId="{A5456150-7949-4806-A025-217235C60E22}">
      <dsp:nvSpPr>
        <dsp:cNvPr id="0" name=""/>
        <dsp:cNvSpPr/>
      </dsp:nvSpPr>
      <dsp:spPr>
        <a:xfrm>
          <a:off x="3116899" y="1548355"/>
          <a:ext cx="598890" cy="700588"/>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116899" y="1688473"/>
        <a:ext cx="419223" cy="420352"/>
      </dsp:txXfrm>
    </dsp:sp>
    <dsp:sp modelId="{31AD79A3-947D-4622-A744-C8189AB6179B}">
      <dsp:nvSpPr>
        <dsp:cNvPr id="0" name=""/>
        <dsp:cNvSpPr/>
      </dsp:nvSpPr>
      <dsp:spPr>
        <a:xfrm>
          <a:off x="3964385" y="1051164"/>
          <a:ext cx="2824953" cy="1694971"/>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30-min Gr.9 workshop </a:t>
          </a:r>
        </a:p>
        <a:p>
          <a:pPr marL="0" lvl="0" indent="0" algn="ctr" defTabSz="1155700">
            <a:lnSpc>
              <a:spcPct val="90000"/>
            </a:lnSpc>
            <a:spcBef>
              <a:spcPct val="0"/>
            </a:spcBef>
            <a:spcAft>
              <a:spcPct val="35000"/>
            </a:spcAft>
            <a:buNone/>
          </a:pPr>
          <a:r>
            <a:rPr lang="en-US" sz="2600" kern="1200" dirty="0"/>
            <a:t>(to 13 classes)  </a:t>
          </a:r>
        </a:p>
      </dsp:txBody>
      <dsp:txXfrm>
        <a:off x="4014029" y="1100808"/>
        <a:ext cx="2725665" cy="1595683"/>
      </dsp:txXfrm>
    </dsp:sp>
    <dsp:sp modelId="{CF9CC775-68ED-468E-9668-BC5A5271AE31}">
      <dsp:nvSpPr>
        <dsp:cNvPr id="0" name=""/>
        <dsp:cNvSpPr/>
      </dsp:nvSpPr>
      <dsp:spPr>
        <a:xfrm>
          <a:off x="7071834" y="1548355"/>
          <a:ext cx="598890" cy="700588"/>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071834" y="1688473"/>
        <a:ext cx="419223" cy="420352"/>
      </dsp:txXfrm>
    </dsp:sp>
    <dsp:sp modelId="{433A1C81-4BCA-4761-B6E0-375E5525F694}">
      <dsp:nvSpPr>
        <dsp:cNvPr id="0" name=""/>
        <dsp:cNvSpPr/>
      </dsp:nvSpPr>
      <dsp:spPr>
        <a:xfrm>
          <a:off x="7919320" y="1051164"/>
          <a:ext cx="2824953" cy="1694971"/>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Reach: 200</a:t>
          </a:r>
        </a:p>
      </dsp:txBody>
      <dsp:txXfrm>
        <a:off x="7968964" y="1100808"/>
        <a:ext cx="2725665" cy="1595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1A4E1-7525-4DA0-9EA4-968C76E16758}">
      <dsp:nvSpPr>
        <dsp:cNvPr id="0" name=""/>
        <dsp:cNvSpPr/>
      </dsp:nvSpPr>
      <dsp:spPr>
        <a:xfrm>
          <a:off x="9451" y="1051164"/>
          <a:ext cx="2824953" cy="1694971"/>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Body Image </a:t>
          </a:r>
        </a:p>
      </dsp:txBody>
      <dsp:txXfrm>
        <a:off x="59095" y="1100808"/>
        <a:ext cx="2725665" cy="1595683"/>
      </dsp:txXfrm>
    </dsp:sp>
    <dsp:sp modelId="{A5456150-7949-4806-A025-217235C60E22}">
      <dsp:nvSpPr>
        <dsp:cNvPr id="0" name=""/>
        <dsp:cNvSpPr/>
      </dsp:nvSpPr>
      <dsp:spPr>
        <a:xfrm>
          <a:off x="3116899" y="1548355"/>
          <a:ext cx="598890" cy="700588"/>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116899" y="1688473"/>
        <a:ext cx="419223" cy="420352"/>
      </dsp:txXfrm>
    </dsp:sp>
    <dsp:sp modelId="{31AD79A3-947D-4622-A744-C8189AB6179B}">
      <dsp:nvSpPr>
        <dsp:cNvPr id="0" name=""/>
        <dsp:cNvSpPr/>
      </dsp:nvSpPr>
      <dsp:spPr>
        <a:xfrm>
          <a:off x="3964385" y="1051164"/>
          <a:ext cx="2824953" cy="1694971"/>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Video Campaign+ Social experiment </a:t>
          </a:r>
        </a:p>
      </dsp:txBody>
      <dsp:txXfrm>
        <a:off x="4014029" y="1100808"/>
        <a:ext cx="2725665" cy="1595683"/>
      </dsp:txXfrm>
    </dsp:sp>
    <dsp:sp modelId="{CF9CC775-68ED-468E-9668-BC5A5271AE31}">
      <dsp:nvSpPr>
        <dsp:cNvPr id="0" name=""/>
        <dsp:cNvSpPr/>
      </dsp:nvSpPr>
      <dsp:spPr>
        <a:xfrm rot="21577024">
          <a:off x="7069629" y="1535056"/>
          <a:ext cx="594243" cy="700588"/>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0000"/>
                <a:lumMod val="100000"/>
              </a:schemeClr>
            </a:gs>
            <a:gs pos="100000">
              <a:schemeClr val="accent1">
                <a:tint val="60000"/>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069631" y="1675770"/>
        <a:ext cx="415970" cy="420352"/>
      </dsp:txXfrm>
    </dsp:sp>
    <dsp:sp modelId="{433A1C81-4BCA-4761-B6E0-375E5525F694}">
      <dsp:nvSpPr>
        <dsp:cNvPr id="0" name=""/>
        <dsp:cNvSpPr/>
      </dsp:nvSpPr>
      <dsp:spPr>
        <a:xfrm>
          <a:off x="7910529" y="1024790"/>
          <a:ext cx="2824953" cy="1694971"/>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Reach: 1500 students </a:t>
          </a:r>
        </a:p>
      </dsp:txBody>
      <dsp:txXfrm>
        <a:off x="7960173" y="1074434"/>
        <a:ext cx="2725665" cy="15956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9921A-A162-4E69-8360-B95B94384325}" type="datetimeFigureOut">
              <a:rPr lang="en-CA" smtClean="0"/>
              <a:t>2017-08-25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F6942-8749-4F3E-92DF-62E72CECFC8E}" type="slidenum">
              <a:rPr lang="en-CA" smtClean="0"/>
              <a:t>‹#›</a:t>
            </a:fld>
            <a:endParaRPr lang="en-CA"/>
          </a:p>
        </p:txBody>
      </p:sp>
    </p:spTree>
    <p:extLst>
      <p:ext uri="{BB962C8B-B14F-4D97-AF65-F5344CB8AC3E}">
        <p14:creationId xmlns:p14="http://schemas.microsoft.com/office/powerpoint/2010/main" val="297714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1</a:t>
            </a:fld>
            <a:endParaRPr lang="en-CA"/>
          </a:p>
        </p:txBody>
      </p:sp>
    </p:spTree>
    <p:extLst>
      <p:ext uri="{BB962C8B-B14F-4D97-AF65-F5344CB8AC3E}">
        <p14:creationId xmlns:p14="http://schemas.microsoft.com/office/powerpoint/2010/main" val="288231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12</a:t>
            </a:fld>
            <a:endParaRPr lang="en-CA"/>
          </a:p>
        </p:txBody>
      </p:sp>
    </p:spTree>
    <p:extLst>
      <p:ext uri="{BB962C8B-B14F-4D97-AF65-F5344CB8AC3E}">
        <p14:creationId xmlns:p14="http://schemas.microsoft.com/office/powerpoint/2010/main" val="181248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13</a:t>
            </a:fld>
            <a:endParaRPr lang="en-CA"/>
          </a:p>
        </p:txBody>
      </p:sp>
    </p:spTree>
    <p:extLst>
      <p:ext uri="{BB962C8B-B14F-4D97-AF65-F5344CB8AC3E}">
        <p14:creationId xmlns:p14="http://schemas.microsoft.com/office/powerpoint/2010/main" val="166992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14</a:t>
            </a:fld>
            <a:endParaRPr lang="en-CA"/>
          </a:p>
        </p:txBody>
      </p:sp>
    </p:spTree>
    <p:extLst>
      <p:ext uri="{BB962C8B-B14F-4D97-AF65-F5344CB8AC3E}">
        <p14:creationId xmlns:p14="http://schemas.microsoft.com/office/powerpoint/2010/main" val="2022017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15</a:t>
            </a:fld>
            <a:endParaRPr lang="en-CA"/>
          </a:p>
        </p:txBody>
      </p:sp>
    </p:spTree>
    <p:extLst>
      <p:ext uri="{BB962C8B-B14F-4D97-AF65-F5344CB8AC3E}">
        <p14:creationId xmlns:p14="http://schemas.microsoft.com/office/powerpoint/2010/main" val="904328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16</a:t>
            </a:fld>
            <a:endParaRPr lang="en-CA"/>
          </a:p>
        </p:txBody>
      </p:sp>
    </p:spTree>
    <p:extLst>
      <p:ext uri="{BB962C8B-B14F-4D97-AF65-F5344CB8AC3E}">
        <p14:creationId xmlns:p14="http://schemas.microsoft.com/office/powerpoint/2010/main" val="3594076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3F6942-8749-4F3E-92DF-62E72CECFC8E}" type="slidenum">
              <a:rPr lang="en-CA" smtClean="0"/>
              <a:t>17</a:t>
            </a:fld>
            <a:endParaRPr lang="en-CA"/>
          </a:p>
        </p:txBody>
      </p:sp>
    </p:spTree>
    <p:extLst>
      <p:ext uri="{BB962C8B-B14F-4D97-AF65-F5344CB8AC3E}">
        <p14:creationId xmlns:p14="http://schemas.microsoft.com/office/powerpoint/2010/main" val="2706067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18</a:t>
            </a:fld>
            <a:endParaRPr lang="en-CA"/>
          </a:p>
        </p:txBody>
      </p:sp>
    </p:spTree>
    <p:extLst>
      <p:ext uri="{BB962C8B-B14F-4D97-AF65-F5344CB8AC3E}">
        <p14:creationId xmlns:p14="http://schemas.microsoft.com/office/powerpoint/2010/main" val="427440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3</a:t>
            </a:fld>
            <a:endParaRPr lang="en-CA"/>
          </a:p>
        </p:txBody>
      </p:sp>
    </p:spTree>
    <p:extLst>
      <p:ext uri="{BB962C8B-B14F-4D97-AF65-F5344CB8AC3E}">
        <p14:creationId xmlns:p14="http://schemas.microsoft.com/office/powerpoint/2010/main" val="46565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4</a:t>
            </a:fld>
            <a:endParaRPr lang="en-CA"/>
          </a:p>
        </p:txBody>
      </p:sp>
    </p:spTree>
    <p:extLst>
      <p:ext uri="{BB962C8B-B14F-4D97-AF65-F5344CB8AC3E}">
        <p14:creationId xmlns:p14="http://schemas.microsoft.com/office/powerpoint/2010/main" val="229746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5</a:t>
            </a:fld>
            <a:endParaRPr lang="en-CA"/>
          </a:p>
        </p:txBody>
      </p:sp>
    </p:spTree>
    <p:extLst>
      <p:ext uri="{BB962C8B-B14F-4D97-AF65-F5344CB8AC3E}">
        <p14:creationId xmlns:p14="http://schemas.microsoft.com/office/powerpoint/2010/main" val="54661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7</a:t>
            </a:fld>
            <a:endParaRPr lang="en-CA"/>
          </a:p>
        </p:txBody>
      </p:sp>
    </p:spTree>
    <p:extLst>
      <p:ext uri="{BB962C8B-B14F-4D97-AF65-F5344CB8AC3E}">
        <p14:creationId xmlns:p14="http://schemas.microsoft.com/office/powerpoint/2010/main" val="26221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8</a:t>
            </a:fld>
            <a:endParaRPr lang="en-CA"/>
          </a:p>
        </p:txBody>
      </p:sp>
    </p:spTree>
    <p:extLst>
      <p:ext uri="{BB962C8B-B14F-4D97-AF65-F5344CB8AC3E}">
        <p14:creationId xmlns:p14="http://schemas.microsoft.com/office/powerpoint/2010/main" val="169878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9</a:t>
            </a:fld>
            <a:endParaRPr lang="en-CA"/>
          </a:p>
        </p:txBody>
      </p:sp>
    </p:spTree>
    <p:extLst>
      <p:ext uri="{BB962C8B-B14F-4D97-AF65-F5344CB8AC3E}">
        <p14:creationId xmlns:p14="http://schemas.microsoft.com/office/powerpoint/2010/main" val="281563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10</a:t>
            </a:fld>
            <a:endParaRPr lang="en-CA"/>
          </a:p>
        </p:txBody>
      </p:sp>
    </p:spTree>
    <p:extLst>
      <p:ext uri="{BB962C8B-B14F-4D97-AF65-F5344CB8AC3E}">
        <p14:creationId xmlns:p14="http://schemas.microsoft.com/office/powerpoint/2010/main" val="357990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11</a:t>
            </a:fld>
            <a:endParaRPr lang="en-CA"/>
          </a:p>
        </p:txBody>
      </p:sp>
    </p:spTree>
    <p:extLst>
      <p:ext uri="{BB962C8B-B14F-4D97-AF65-F5344CB8AC3E}">
        <p14:creationId xmlns:p14="http://schemas.microsoft.com/office/powerpoint/2010/main" val="3764759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772" y="0"/>
            <a:ext cx="12192000" cy="6858000"/>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29609" y="470490"/>
            <a:ext cx="11536326" cy="59170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632" y="1488218"/>
            <a:ext cx="6564736" cy="1913220"/>
          </a:xfrm>
          <a:prstGeom prst="rect">
            <a:avLst/>
          </a:prstGeom>
        </p:spPr>
      </p:pic>
      <p:sp>
        <p:nvSpPr>
          <p:cNvPr id="2" name="TextBox 1"/>
          <p:cNvSpPr txBox="1"/>
          <p:nvPr userDrawn="1"/>
        </p:nvSpPr>
        <p:spPr>
          <a:xfrm>
            <a:off x="3210232" y="6353673"/>
            <a:ext cx="5771536" cy="461665"/>
          </a:xfrm>
          <a:prstGeom prst="rect">
            <a:avLst/>
          </a:prstGeom>
          <a:noFill/>
        </p:spPr>
        <p:txBody>
          <a:bodyPr wrap="square" rtlCol="0">
            <a:spAutoFit/>
          </a:bodyPr>
          <a:lstStyle/>
          <a:p>
            <a:pPr algn="ctr"/>
            <a:r>
              <a:rPr lang="en-CA" sz="2400" u="none" dirty="0">
                <a:solidFill>
                  <a:schemeClr val="bg1"/>
                </a:solidFill>
                <a:latin typeface="+mn-lt"/>
                <a:cs typeface="Arial" panose="020B0604020202020204" pitchFamily="34" charset="0"/>
              </a:rPr>
              <a:t>www.seedifferent.ca </a:t>
            </a:r>
          </a:p>
        </p:txBody>
      </p:sp>
      <p:sp>
        <p:nvSpPr>
          <p:cNvPr id="5" name="Text Placeholder 4"/>
          <p:cNvSpPr>
            <a:spLocks noGrp="1"/>
          </p:cNvSpPr>
          <p:nvPr>
            <p:ph type="body" sz="quarter" idx="10" hasCustomPrompt="1"/>
          </p:nvPr>
        </p:nvSpPr>
        <p:spPr>
          <a:xfrm>
            <a:off x="2142596" y="3429000"/>
            <a:ext cx="7906808" cy="645054"/>
          </a:xfrm>
        </p:spPr>
        <p:txBody>
          <a:bodyPr>
            <a:noAutofit/>
          </a:bodyPr>
          <a:lstStyle>
            <a:lvl1pPr algn="ctr">
              <a:defRPr sz="3600">
                <a:solidFill>
                  <a:schemeClr val="bg1"/>
                </a:solidFill>
                <a:latin typeface="+mj-lt"/>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US" dirty="0"/>
              <a:t>Click to insert presentation subtitle</a:t>
            </a:r>
            <a:endParaRPr lang="en-CA" dirty="0"/>
          </a:p>
        </p:txBody>
      </p:sp>
    </p:spTree>
    <p:extLst>
      <p:ext uri="{BB962C8B-B14F-4D97-AF65-F5344CB8AC3E}">
        <p14:creationId xmlns:p14="http://schemas.microsoft.com/office/powerpoint/2010/main" val="428781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4988362"/>
            <a:ext cx="10780776" cy="830122"/>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30688"/>
            <a:ext cx="12192000" cy="4876800"/>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Tree>
    <p:extLst>
      <p:ext uri="{BB962C8B-B14F-4D97-AF65-F5344CB8AC3E}">
        <p14:creationId xmlns:p14="http://schemas.microsoft.com/office/powerpoint/2010/main" val="338660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C008C"/>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124119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43950" y="695325"/>
            <a:ext cx="2628900" cy="4800600"/>
          </a:xfrm>
        </p:spPr>
        <p:txBody>
          <a:bodyPr vert="eaVert"/>
          <a:lstStyle>
            <a:lvl1pPr>
              <a:defRPr>
                <a:solidFill>
                  <a:srgbClr val="EC008C"/>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a:xfrm>
            <a:off x="771525" y="714376"/>
            <a:ext cx="7734300" cy="4781550"/>
          </a:xfrm>
        </p:spPr>
        <p:txBody>
          <a:bodyPr vert="eaVert"/>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0953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772"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29609" y="470490"/>
            <a:ext cx="11536326" cy="591702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2"/>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632" y="1488218"/>
            <a:ext cx="6564735" cy="1913220"/>
          </a:xfrm>
          <a:prstGeom prst="rect">
            <a:avLst/>
          </a:prstGeom>
        </p:spPr>
      </p:pic>
      <p:sp>
        <p:nvSpPr>
          <p:cNvPr id="2" name="TextBox 1"/>
          <p:cNvSpPr txBox="1"/>
          <p:nvPr userDrawn="1"/>
        </p:nvSpPr>
        <p:spPr>
          <a:xfrm>
            <a:off x="3210232" y="6353673"/>
            <a:ext cx="5771536" cy="461665"/>
          </a:xfrm>
          <a:prstGeom prst="rect">
            <a:avLst/>
          </a:prstGeom>
          <a:noFill/>
        </p:spPr>
        <p:txBody>
          <a:bodyPr wrap="square" rtlCol="0">
            <a:spAutoFit/>
          </a:bodyPr>
          <a:lstStyle/>
          <a:p>
            <a:pPr algn="ctr"/>
            <a:r>
              <a:rPr lang="en-CA" sz="2400" u="none" dirty="0">
                <a:solidFill>
                  <a:schemeClr val="bg1"/>
                </a:solidFill>
                <a:latin typeface="+mn-lt"/>
                <a:cs typeface="Arial" panose="020B0604020202020204" pitchFamily="34" charset="0"/>
              </a:rPr>
              <a:t>www.seedifferent.ca </a:t>
            </a:r>
          </a:p>
        </p:txBody>
      </p:sp>
      <p:sp>
        <p:nvSpPr>
          <p:cNvPr id="10" name="Text Placeholder 4"/>
          <p:cNvSpPr>
            <a:spLocks noGrp="1"/>
          </p:cNvSpPr>
          <p:nvPr>
            <p:ph type="body" sz="quarter" idx="10" hasCustomPrompt="1"/>
          </p:nvPr>
        </p:nvSpPr>
        <p:spPr>
          <a:xfrm>
            <a:off x="2142596" y="3429000"/>
            <a:ext cx="7906808" cy="645054"/>
          </a:xfrm>
        </p:spPr>
        <p:txBody>
          <a:bodyPr>
            <a:noAutofit/>
          </a:bodyPr>
          <a:lstStyle>
            <a:lvl1pPr algn="ctr">
              <a:defRPr sz="3600">
                <a:solidFill>
                  <a:schemeClr val="bg1"/>
                </a:solidFill>
                <a:latin typeface="+mj-lt"/>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US" dirty="0"/>
              <a:t>Click to insert presentation subtitle</a:t>
            </a:r>
            <a:endParaRPr lang="en-CA" dirty="0"/>
          </a:p>
        </p:txBody>
      </p:sp>
    </p:spTree>
    <p:extLst>
      <p:ext uri="{BB962C8B-B14F-4D97-AF65-F5344CB8AC3E}">
        <p14:creationId xmlns:p14="http://schemas.microsoft.com/office/powerpoint/2010/main" val="3983167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24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67512" y="669184"/>
            <a:ext cx="10700004" cy="3352800"/>
          </a:xfrm>
        </p:spPr>
        <p:txBody>
          <a:bodyPr anchor="b">
            <a:noAutofit/>
          </a:bodyPr>
          <a:lstStyle>
            <a:lvl1pPr algn="l">
              <a:lnSpc>
                <a:spcPct val="80000"/>
              </a:lnSpc>
              <a:defRPr sz="6600" spc="-120" baseline="0">
                <a:solidFill>
                  <a:srgbClr val="FFFFFF"/>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67512" y="4206876"/>
            <a:ext cx="9228201" cy="1645920"/>
          </a:xfrm>
        </p:spPr>
        <p:txBody>
          <a:bodyPr>
            <a:normAutofit/>
          </a:bodyPr>
          <a:lstStyle>
            <a:lvl1pPr marL="0" indent="0" algn="l">
              <a:buNone/>
              <a:defRPr sz="3200">
                <a:solidFill>
                  <a:schemeClr val="bg1"/>
                </a:solidFill>
                <a:latin typeface="+mn-lt"/>
                <a:cs typeface="Arial" panose="020B060402020202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
        <p:nvSpPr>
          <p:cNvPr id="8" name="Footer Placeholder 7"/>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en-CA" dirty="0"/>
          </a:p>
        </p:txBody>
      </p:sp>
      <p:sp>
        <p:nvSpPr>
          <p:cNvPr id="10" name="Rectangle 9"/>
          <p:cNvSpPr/>
          <p:nvPr userDrawn="1"/>
        </p:nvSpPr>
        <p:spPr>
          <a:xfrm>
            <a:off x="0" y="610480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8979" y="6203346"/>
            <a:ext cx="2387642" cy="695852"/>
          </a:xfrm>
          <a:prstGeom prst="rect">
            <a:avLst/>
          </a:prstGeom>
        </p:spPr>
      </p:pic>
    </p:spTree>
    <p:extLst>
      <p:ext uri="{BB962C8B-B14F-4D97-AF65-F5344CB8AC3E}">
        <p14:creationId xmlns:p14="http://schemas.microsoft.com/office/powerpoint/2010/main" val="3191396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3"/>
            <a:ext cx="10772775" cy="1176867"/>
          </a:xfrm>
        </p:spPr>
        <p:txBody>
          <a:bodyPr>
            <a:normAutofit/>
          </a:bodyPr>
          <a:lstStyle>
            <a:lvl1pPr>
              <a:defRPr sz="4400" b="0">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76656" y="1981200"/>
            <a:ext cx="10753725" cy="3796665"/>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714204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12" y="736930"/>
            <a:ext cx="10780776" cy="3355848"/>
          </a:xfrm>
        </p:spPr>
        <p:txBody>
          <a:bodyPr anchor="b">
            <a:normAutofit/>
          </a:bodyPr>
          <a:lstStyle>
            <a:lvl1pPr>
              <a:lnSpc>
                <a:spcPct val="80000"/>
              </a:lnSpc>
              <a:defRPr sz="6600" b="0" baseline="0">
                <a:solidFill>
                  <a:schemeClr val="accent2"/>
                </a:solidFill>
                <a:latin typeface="+mj-lt"/>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496929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4"/>
            <a:ext cx="10772775" cy="1201448"/>
          </a:xfrm>
        </p:spPr>
        <p:txBody>
          <a:bodyPr>
            <a:normAutofit/>
          </a:bodyPr>
          <a:lstStyle>
            <a:lvl1pPr>
              <a:defRPr sz="4400">
                <a:solidFill>
                  <a:schemeClr val="accent2"/>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676656"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011330"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
        <p:nvSpPr>
          <p:cNvPr id="7" name="Slide Number Placeholder 6"/>
          <p:cNvSpPr>
            <a:spLocks noGrp="1"/>
          </p:cNvSpPr>
          <p:nvPr>
            <p:ph type="sldNum" sz="quarter" idx="12"/>
          </p:nvPr>
        </p:nvSpPr>
        <p:spPr>
          <a:xfrm>
            <a:off x="0" y="5924916"/>
            <a:ext cx="12192000" cy="933084"/>
          </a:xfrm>
          <a:prstGeom prst="rect">
            <a:avLst/>
          </a:prstGeom>
        </p:spPr>
        <p:txBody>
          <a:bodyPr/>
          <a:lstStyle/>
          <a:p>
            <a:fld id="{7B0009BD-45A0-4524-964F-7F077B80685D}" type="slidenum">
              <a:rPr lang="en-CA" smtClean="0"/>
              <a:t>‹#›</a:t>
            </a:fld>
            <a:endParaRPr lang="en-CA"/>
          </a:p>
        </p:txBody>
      </p:sp>
    </p:spTree>
    <p:extLst>
      <p:ext uri="{BB962C8B-B14F-4D97-AF65-F5344CB8AC3E}">
        <p14:creationId xmlns:p14="http://schemas.microsoft.com/office/powerpoint/2010/main" val="4109163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7224" y="499533"/>
            <a:ext cx="10772775" cy="1396652"/>
          </a:xfrm>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6656" y="2753084"/>
            <a:ext cx="4663440" cy="3029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07608" y="2750990"/>
            <a:ext cx="4663440" cy="30316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en-CA"/>
          </a:p>
        </p:txBody>
      </p:sp>
      <p:sp>
        <p:nvSpPr>
          <p:cNvPr id="9" name="Slide Number Placeholder 8"/>
          <p:cNvSpPr>
            <a:spLocks noGrp="1"/>
          </p:cNvSpPr>
          <p:nvPr>
            <p:ph type="sldNum" sz="quarter" idx="12"/>
          </p:nvPr>
        </p:nvSpPr>
        <p:spPr>
          <a:xfrm>
            <a:off x="0" y="5924916"/>
            <a:ext cx="12192000" cy="933084"/>
          </a:xfrm>
          <a:prstGeom prst="rect">
            <a:avLst/>
          </a:prstGeom>
        </p:spPr>
        <p:txBody>
          <a:bodyPr/>
          <a:lstStyle/>
          <a:p>
            <a:fld id="{7B0009BD-45A0-4524-964F-7F077B80685D}" type="slidenum">
              <a:rPr lang="en-CA" smtClean="0"/>
              <a:t>‹#›</a:t>
            </a:fld>
            <a:endParaRPr lang="en-CA"/>
          </a:p>
        </p:txBody>
      </p:sp>
    </p:spTree>
    <p:extLst>
      <p:ext uri="{BB962C8B-B14F-4D97-AF65-F5344CB8AC3E}">
        <p14:creationId xmlns:p14="http://schemas.microsoft.com/office/powerpoint/2010/main" val="4133875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dirty="0"/>
              <a:t>Click to edit master title style</a:t>
            </a:r>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en-CA"/>
          </a:p>
        </p:txBody>
      </p:sp>
      <p:sp>
        <p:nvSpPr>
          <p:cNvPr id="5" name="Slide Number Placeholder 4"/>
          <p:cNvSpPr>
            <a:spLocks noGrp="1"/>
          </p:cNvSpPr>
          <p:nvPr>
            <p:ph type="sldNum" sz="quarter" idx="12"/>
          </p:nvPr>
        </p:nvSpPr>
        <p:spPr>
          <a:xfrm>
            <a:off x="0" y="5924916"/>
            <a:ext cx="12192000" cy="933084"/>
          </a:xfrm>
          <a:prstGeom prst="rect">
            <a:avLst/>
          </a:prstGeom>
        </p:spPr>
        <p:txBody>
          <a:bodyPr/>
          <a:lstStyle/>
          <a:p>
            <a:fld id="{7B0009BD-45A0-4524-964F-7F077B80685D}" type="slidenum">
              <a:rPr lang="en-CA" smtClean="0"/>
              <a:t>‹#›</a:t>
            </a:fld>
            <a:endParaRPr lang="en-CA"/>
          </a:p>
        </p:txBody>
      </p:sp>
    </p:spTree>
    <p:extLst>
      <p:ext uri="{BB962C8B-B14F-4D97-AF65-F5344CB8AC3E}">
        <p14:creationId xmlns:p14="http://schemas.microsoft.com/office/powerpoint/2010/main" val="411877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24070"/>
          </a:xfrm>
          <a:prstGeom prst="rect">
            <a:avLst/>
          </a:prstGeom>
          <a:solidFill>
            <a:srgbClr val="E200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67512" y="669184"/>
            <a:ext cx="10700004" cy="3352800"/>
          </a:xfrm>
        </p:spPr>
        <p:txBody>
          <a:bodyPr anchor="b">
            <a:noAutofit/>
          </a:bodyPr>
          <a:lstStyle>
            <a:lvl1pPr algn="l">
              <a:lnSpc>
                <a:spcPct val="80000"/>
              </a:lnSpc>
              <a:defRPr sz="6600" spc="-120" baseline="0">
                <a:solidFill>
                  <a:srgbClr val="FFFFFF"/>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67512" y="4206876"/>
            <a:ext cx="9228201" cy="1645920"/>
          </a:xfrm>
        </p:spPr>
        <p:txBody>
          <a:bodyPr>
            <a:normAutofit/>
          </a:bodyPr>
          <a:lstStyle>
            <a:lvl1pPr marL="0" indent="0" algn="l">
              <a:buNone/>
              <a:defRPr sz="3200">
                <a:solidFill>
                  <a:schemeClr val="bg1"/>
                </a:solidFill>
                <a:latin typeface="+mn-lt"/>
                <a:cs typeface="Arial" panose="020B060402020202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
        <p:nvSpPr>
          <p:cNvPr id="8" name="Footer Placeholder 7"/>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en-CA" dirty="0"/>
          </a:p>
        </p:txBody>
      </p:sp>
      <p:sp>
        <p:nvSpPr>
          <p:cNvPr id="9" name="Slide Number Placeholder 8"/>
          <p:cNvSpPr>
            <a:spLocks noGrp="1"/>
          </p:cNvSpPr>
          <p:nvPr>
            <p:ph type="sldNum" sz="quarter" idx="12"/>
          </p:nvPr>
        </p:nvSpPr>
        <p:spPr>
          <a:xfrm>
            <a:off x="0" y="5924916"/>
            <a:ext cx="12192000" cy="933084"/>
          </a:xfrm>
          <a:prstGeom prst="rect">
            <a:avLst/>
          </a:prstGeom>
        </p:spPr>
        <p:txBody>
          <a:bodyPr/>
          <a:lstStyle>
            <a:lvl1pPr>
              <a:defRPr>
                <a:solidFill>
                  <a:srgbClr val="FFFFFF">
                    <a:alpha val="25000"/>
                  </a:srgbClr>
                </a:solidFill>
              </a:defRPr>
            </a:lvl1pPr>
          </a:lstStyle>
          <a:p>
            <a:fld id="{7B0009BD-45A0-4524-964F-7F077B80685D}" type="slidenum">
              <a:rPr lang="en-CA" smtClean="0"/>
              <a:t>‹#›</a:t>
            </a:fld>
            <a:endParaRPr lang="en-CA" dirty="0"/>
          </a:p>
        </p:txBody>
      </p:sp>
      <p:sp>
        <p:nvSpPr>
          <p:cNvPr id="12" name="Rectangle 11"/>
          <p:cNvSpPr/>
          <p:nvPr userDrawn="1"/>
        </p:nvSpPr>
        <p:spPr>
          <a:xfrm>
            <a:off x="0" y="612088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3600" y="6193006"/>
            <a:ext cx="2438400" cy="695852"/>
          </a:xfrm>
          <a:prstGeom prst="rect">
            <a:avLst/>
          </a:prstGeom>
        </p:spPr>
      </p:pic>
    </p:spTree>
    <p:extLst>
      <p:ext uri="{BB962C8B-B14F-4D97-AF65-F5344CB8AC3E}">
        <p14:creationId xmlns:p14="http://schemas.microsoft.com/office/powerpoint/2010/main" val="908257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816005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1298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hasCustomPrompt="1"/>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a:xfrm>
            <a:off x="762000" y="762000"/>
            <a:ext cx="6096000" cy="4572000"/>
          </a:xfrm>
        </p:spPr>
        <p:txBody>
          <a:bodyPr/>
          <a:lstStyle>
            <a:lvl1pPr>
              <a:defRPr sz="3200">
                <a:latin typeface="+mn-lt"/>
                <a:cs typeface="Arial" panose="020B0604020202020204" pitchFamily="34" charset="0"/>
              </a:defRPr>
            </a:lvl1pPr>
            <a:lvl2pPr>
              <a:defRPr sz="2800">
                <a:latin typeface="+mn-lt"/>
                <a:cs typeface="Arial" panose="020B0604020202020204" pitchFamily="34" charset="0"/>
              </a:defRPr>
            </a:lvl2pPr>
            <a:lvl3pPr>
              <a:defRPr sz="2400">
                <a:latin typeface="+mn-lt"/>
                <a:cs typeface="Arial" panose="020B0604020202020204" pitchFamily="34" charset="0"/>
              </a:defRPr>
            </a:lvl3pPr>
            <a:lvl4pPr>
              <a:defRPr sz="2000">
                <a:latin typeface="+mn-lt"/>
                <a:cs typeface="Arial" panose="020B0604020202020204" pitchFamily="34" charset="0"/>
              </a:defRPr>
            </a:lvl4pPr>
            <a:lvl5pPr>
              <a:defRPr sz="2000">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chemeClr val="bg1"/>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Edit master text styles</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339653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4988362"/>
            <a:ext cx="10780776" cy="830122"/>
          </a:xfrm>
        </p:spPr>
        <p:txBody>
          <a:bodyPr anchor="b">
            <a:normAutofit/>
          </a:bodyPr>
          <a:lstStyle>
            <a:lvl1pPr>
              <a:defRPr sz="32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0" y="-30688"/>
            <a:ext cx="12192000" cy="4876800"/>
          </a:xfrm>
          <a:solidFill>
            <a:schemeClr val="accent2">
              <a:lumMod val="40000"/>
              <a:lumOff val="60000"/>
            </a:schemeClr>
          </a:solidFill>
        </p:spPr>
        <p:txBody>
          <a:bodyPr anchor="t"/>
          <a:lstStyle>
            <a:lvl1pPr marL="0" indent="0" algn="ctr">
              <a:spcBef>
                <a:spcPts val="800"/>
              </a:spcBef>
              <a:buNone/>
              <a:defRPr sz="32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Tree>
    <p:extLst>
      <p:ext uri="{BB962C8B-B14F-4D97-AF65-F5344CB8AC3E}">
        <p14:creationId xmlns:p14="http://schemas.microsoft.com/office/powerpoint/2010/main" val="2309750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166609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43950" y="695325"/>
            <a:ext cx="2628900" cy="4800600"/>
          </a:xfrm>
        </p:spPr>
        <p:txBody>
          <a:bodyPr vert="eaVert"/>
          <a:lstStyle>
            <a:lvl1pPr>
              <a:defRPr>
                <a:solidFill>
                  <a:schemeClr val="accent2"/>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a:xfrm>
            <a:off x="771525" y="714376"/>
            <a:ext cx="7734300" cy="4781550"/>
          </a:xfrm>
        </p:spPr>
        <p:txBody>
          <a:bodyPr vert="eaVert"/>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5374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772" y="0"/>
            <a:ext cx="121920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29609" y="470490"/>
            <a:ext cx="11536326" cy="5917020"/>
          </a:xfrm>
          <a:prstGeom prst="rect">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2"/>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632" y="1488218"/>
            <a:ext cx="6564735" cy="1913219"/>
          </a:xfrm>
          <a:prstGeom prst="rect">
            <a:avLst/>
          </a:prstGeom>
        </p:spPr>
      </p:pic>
      <p:sp>
        <p:nvSpPr>
          <p:cNvPr id="2" name="TextBox 1"/>
          <p:cNvSpPr txBox="1"/>
          <p:nvPr userDrawn="1"/>
        </p:nvSpPr>
        <p:spPr>
          <a:xfrm>
            <a:off x="3210232" y="6353673"/>
            <a:ext cx="5771536" cy="461665"/>
          </a:xfrm>
          <a:prstGeom prst="rect">
            <a:avLst/>
          </a:prstGeom>
          <a:noFill/>
        </p:spPr>
        <p:txBody>
          <a:bodyPr wrap="square" rtlCol="0">
            <a:spAutoFit/>
          </a:bodyPr>
          <a:lstStyle/>
          <a:p>
            <a:pPr algn="ctr"/>
            <a:r>
              <a:rPr lang="en-CA" sz="2400" u="none" dirty="0">
                <a:solidFill>
                  <a:schemeClr val="bg1"/>
                </a:solidFill>
                <a:latin typeface="+mn-lt"/>
                <a:cs typeface="Arial" panose="020B0604020202020204" pitchFamily="34" charset="0"/>
              </a:rPr>
              <a:t>www.seedifferent.ca </a:t>
            </a:r>
          </a:p>
        </p:txBody>
      </p:sp>
      <p:sp>
        <p:nvSpPr>
          <p:cNvPr id="8" name="Text Placeholder 4"/>
          <p:cNvSpPr>
            <a:spLocks noGrp="1"/>
          </p:cNvSpPr>
          <p:nvPr>
            <p:ph type="body" sz="quarter" idx="10" hasCustomPrompt="1"/>
          </p:nvPr>
        </p:nvSpPr>
        <p:spPr>
          <a:xfrm>
            <a:off x="2142596" y="3429000"/>
            <a:ext cx="7906808" cy="645054"/>
          </a:xfrm>
        </p:spPr>
        <p:txBody>
          <a:bodyPr>
            <a:noAutofit/>
          </a:bodyPr>
          <a:lstStyle>
            <a:lvl1pPr algn="ctr">
              <a:defRPr sz="3600">
                <a:solidFill>
                  <a:schemeClr val="bg1"/>
                </a:solidFill>
                <a:latin typeface="+mj-lt"/>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US" dirty="0"/>
              <a:t>Click to insert presentation subtitle</a:t>
            </a:r>
            <a:endParaRPr lang="en-CA" dirty="0"/>
          </a:p>
        </p:txBody>
      </p:sp>
    </p:spTree>
    <p:extLst>
      <p:ext uri="{BB962C8B-B14F-4D97-AF65-F5344CB8AC3E}">
        <p14:creationId xmlns:p14="http://schemas.microsoft.com/office/powerpoint/2010/main" val="1071423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24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67512" y="669184"/>
            <a:ext cx="10700004" cy="3352800"/>
          </a:xfrm>
        </p:spPr>
        <p:txBody>
          <a:bodyPr anchor="b">
            <a:noAutofit/>
          </a:bodyPr>
          <a:lstStyle>
            <a:lvl1pPr algn="l">
              <a:lnSpc>
                <a:spcPct val="80000"/>
              </a:lnSpc>
              <a:defRPr sz="6600" spc="-120" baseline="0">
                <a:solidFill>
                  <a:srgbClr val="FFFFFF"/>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67512" y="4206876"/>
            <a:ext cx="9228201" cy="1645920"/>
          </a:xfrm>
        </p:spPr>
        <p:txBody>
          <a:bodyPr>
            <a:normAutofit/>
          </a:bodyPr>
          <a:lstStyle>
            <a:lvl1pPr marL="0" indent="0" algn="l">
              <a:buNone/>
              <a:defRPr sz="3200">
                <a:solidFill>
                  <a:schemeClr val="bg1"/>
                </a:solidFill>
                <a:latin typeface="+mn-lt"/>
                <a:cs typeface="Arial" panose="020B060402020202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
        <p:nvSpPr>
          <p:cNvPr id="8" name="Footer Placeholder 7"/>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en-CA" dirty="0"/>
          </a:p>
        </p:txBody>
      </p:sp>
      <p:sp>
        <p:nvSpPr>
          <p:cNvPr id="10" name="Rectangle 9"/>
          <p:cNvSpPr/>
          <p:nvPr userDrawn="1"/>
        </p:nvSpPr>
        <p:spPr>
          <a:xfrm>
            <a:off x="0" y="610480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8979" y="6203346"/>
            <a:ext cx="2387642" cy="695851"/>
          </a:xfrm>
          <a:prstGeom prst="rect">
            <a:avLst/>
          </a:prstGeom>
        </p:spPr>
      </p:pic>
    </p:spTree>
    <p:extLst>
      <p:ext uri="{BB962C8B-B14F-4D97-AF65-F5344CB8AC3E}">
        <p14:creationId xmlns:p14="http://schemas.microsoft.com/office/powerpoint/2010/main" val="3624668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3"/>
            <a:ext cx="10772775" cy="1176867"/>
          </a:xfrm>
        </p:spPr>
        <p:txBody>
          <a:bodyPr>
            <a:normAutofit/>
          </a:bodyPr>
          <a:lstStyle>
            <a:lvl1pPr>
              <a:defRPr sz="4400" b="0">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76656" y="1981200"/>
            <a:ext cx="10753725" cy="3796665"/>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941600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12" y="736930"/>
            <a:ext cx="10780776" cy="3355848"/>
          </a:xfrm>
        </p:spPr>
        <p:txBody>
          <a:bodyPr anchor="b">
            <a:normAutofit/>
          </a:bodyPr>
          <a:lstStyle>
            <a:lvl1pPr>
              <a:lnSpc>
                <a:spcPct val="80000"/>
              </a:lnSpc>
              <a:defRPr sz="6600" b="0" baseline="0">
                <a:solidFill>
                  <a:schemeClr val="accent3"/>
                </a:solidFill>
                <a:latin typeface="+mj-lt"/>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3713522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4"/>
            <a:ext cx="10772775" cy="1201448"/>
          </a:xfrm>
        </p:spPr>
        <p:txBody>
          <a:bodyPr>
            <a:normAutofit/>
          </a:bodyPr>
          <a:lstStyle>
            <a:lvl1pPr>
              <a:defRPr sz="4400">
                <a:solidFill>
                  <a:schemeClr val="accent3"/>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676656"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011330"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329968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3"/>
            <a:ext cx="10772775" cy="1176867"/>
          </a:xfrm>
        </p:spPr>
        <p:txBody>
          <a:bodyPr>
            <a:normAutofit/>
          </a:bodyPr>
          <a:lstStyle>
            <a:lvl1pPr>
              <a:defRPr sz="4400" b="0">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76656" y="1981200"/>
            <a:ext cx="10753725" cy="3796665"/>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853985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7224" y="499533"/>
            <a:ext cx="10772775" cy="1396652"/>
          </a:xfrm>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6656" y="2753084"/>
            <a:ext cx="4663440" cy="3029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07608" y="2750990"/>
            <a:ext cx="4663440" cy="30316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2885631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dirty="0"/>
              <a:t>Click to edit master title style</a:t>
            </a:r>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3616746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1602073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1298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hasCustomPrompt="1"/>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a:xfrm>
            <a:off x="762000" y="762000"/>
            <a:ext cx="6096000" cy="4572000"/>
          </a:xfrm>
        </p:spPr>
        <p:txBody>
          <a:bodyPr/>
          <a:lstStyle>
            <a:lvl1pPr>
              <a:defRPr sz="3200">
                <a:latin typeface="+mn-lt"/>
                <a:cs typeface="Arial" panose="020B0604020202020204" pitchFamily="34" charset="0"/>
              </a:defRPr>
            </a:lvl1pPr>
            <a:lvl2pPr>
              <a:defRPr sz="2800">
                <a:latin typeface="+mn-lt"/>
                <a:cs typeface="Arial" panose="020B0604020202020204" pitchFamily="34" charset="0"/>
              </a:defRPr>
            </a:lvl2pPr>
            <a:lvl3pPr>
              <a:defRPr sz="2400">
                <a:latin typeface="+mn-lt"/>
                <a:cs typeface="Arial" panose="020B0604020202020204" pitchFamily="34" charset="0"/>
              </a:defRPr>
            </a:lvl3pPr>
            <a:lvl4pPr>
              <a:defRPr sz="2000">
                <a:latin typeface="+mn-lt"/>
                <a:cs typeface="Arial" panose="020B0604020202020204" pitchFamily="34" charset="0"/>
              </a:defRPr>
            </a:lvl4pPr>
            <a:lvl5pPr>
              <a:defRPr sz="2000">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chemeClr val="bg1"/>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Edit master text styles</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57169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4988362"/>
            <a:ext cx="10780776" cy="830122"/>
          </a:xfrm>
        </p:spPr>
        <p:txBody>
          <a:bodyPr anchor="b">
            <a:normAutofit/>
          </a:bodyPr>
          <a:lstStyle>
            <a:lvl1pPr>
              <a:defRPr sz="32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0" y="-30688"/>
            <a:ext cx="12192000" cy="4876800"/>
          </a:xfrm>
          <a:solidFill>
            <a:schemeClr val="accent3">
              <a:lumMod val="40000"/>
              <a:lumOff val="60000"/>
            </a:schemeClr>
          </a:solidFill>
        </p:spPr>
        <p:txBody>
          <a:bodyPr anchor="t"/>
          <a:lstStyle>
            <a:lvl1pPr marL="0" indent="0" algn="ctr">
              <a:spcBef>
                <a:spcPts val="800"/>
              </a:spcBef>
              <a:buNone/>
              <a:defRPr sz="32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Tree>
    <p:extLst>
      <p:ext uri="{BB962C8B-B14F-4D97-AF65-F5344CB8AC3E}">
        <p14:creationId xmlns:p14="http://schemas.microsoft.com/office/powerpoint/2010/main" val="3378193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3"/>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3869787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43950" y="695325"/>
            <a:ext cx="2628900" cy="4800600"/>
          </a:xfrm>
        </p:spPr>
        <p:txBody>
          <a:bodyPr vert="eaVert"/>
          <a:lstStyle>
            <a:lvl1pPr>
              <a:defRPr>
                <a:solidFill>
                  <a:schemeClr val="accent3"/>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a:xfrm>
            <a:off x="771525" y="714376"/>
            <a:ext cx="7734300" cy="4781550"/>
          </a:xfrm>
        </p:spPr>
        <p:txBody>
          <a:bodyPr vert="eaVert"/>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96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12" y="736930"/>
            <a:ext cx="10780776" cy="3355848"/>
          </a:xfrm>
        </p:spPr>
        <p:txBody>
          <a:bodyPr anchor="b">
            <a:normAutofit/>
          </a:bodyPr>
          <a:lstStyle>
            <a:lvl1pPr>
              <a:lnSpc>
                <a:spcPct val="80000"/>
              </a:lnSpc>
              <a:defRPr sz="6600" b="0" baseline="0">
                <a:solidFill>
                  <a:srgbClr val="EC008C"/>
                </a:solidFill>
                <a:latin typeface="+mj-lt"/>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267483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4"/>
            <a:ext cx="10772775" cy="1201448"/>
          </a:xfrm>
        </p:spPr>
        <p:txBody>
          <a:bodyPr>
            <a:normAutofit/>
          </a:bodyPr>
          <a:lstStyle>
            <a:lvl1pPr>
              <a:defRPr sz="4400">
                <a:solidFill>
                  <a:srgbClr val="EC008C"/>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676656"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011330"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12118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7224" y="499533"/>
            <a:ext cx="10772775" cy="13966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029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0316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255793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dirty="0"/>
              <a:t>Click to edit master title style</a:t>
            </a:r>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126935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411282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129867"/>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hasCustomPrompt="1"/>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a:xfrm>
            <a:off x="762000" y="762000"/>
            <a:ext cx="6096000" cy="4572000"/>
          </a:xfrm>
        </p:spPr>
        <p:txBody>
          <a:bodyPr/>
          <a:lstStyle>
            <a:lvl1pPr>
              <a:defRPr sz="3200">
                <a:latin typeface="+mn-lt"/>
                <a:cs typeface="Arial" panose="020B0604020202020204" pitchFamily="34" charset="0"/>
              </a:defRPr>
            </a:lvl1pPr>
            <a:lvl2pPr>
              <a:defRPr sz="2800">
                <a:latin typeface="+mn-lt"/>
                <a:cs typeface="Arial" panose="020B0604020202020204" pitchFamily="34" charset="0"/>
              </a:defRPr>
            </a:lvl2pPr>
            <a:lvl3pPr>
              <a:defRPr sz="2400">
                <a:latin typeface="+mn-lt"/>
                <a:cs typeface="Arial" panose="020B0604020202020204" pitchFamily="34" charset="0"/>
              </a:defRPr>
            </a:lvl3pPr>
            <a:lvl4pPr>
              <a:defRPr sz="2000">
                <a:latin typeface="+mn-lt"/>
                <a:cs typeface="Arial" panose="020B0604020202020204" pitchFamily="34" charset="0"/>
              </a:defRPr>
            </a:lvl4pPr>
            <a:lvl5pPr>
              <a:defRPr sz="2000">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chemeClr val="bg1"/>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Edit master text styles</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264183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2112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610480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53600" y="6203346"/>
            <a:ext cx="2438400" cy="695852"/>
          </a:xfrm>
          <a:prstGeom prst="rect">
            <a:avLst/>
          </a:prstGeom>
        </p:spPr>
      </p:pic>
      <p:sp>
        <p:nvSpPr>
          <p:cNvPr id="6" name="Footer Placeholder 5"/>
          <p:cNvSpPr>
            <a:spLocks noGrp="1"/>
          </p:cNvSpPr>
          <p:nvPr>
            <p:ph type="ftr" sz="quarter" idx="3"/>
          </p:nvPr>
        </p:nvSpPr>
        <p:spPr>
          <a:xfrm>
            <a:off x="1532467"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p>
        </p:txBody>
      </p:sp>
      <p:sp>
        <p:nvSpPr>
          <p:cNvPr id="7" name="Slide Number Placeholder 6"/>
          <p:cNvSpPr>
            <a:spLocks noGrp="1"/>
          </p:cNvSpPr>
          <p:nvPr>
            <p:ph type="sldNum" sz="quarter" idx="4"/>
          </p:nvPr>
        </p:nvSpPr>
        <p:spPr>
          <a:xfrm>
            <a:off x="676656" y="6362700"/>
            <a:ext cx="576411" cy="358775"/>
          </a:xfrm>
          <a:prstGeom prst="rect">
            <a:avLst/>
          </a:prstGeom>
        </p:spPr>
        <p:txBody>
          <a:bodyPr vert="horz" lIns="91440" tIns="45720" rIns="91440" bIns="45720" rtlCol="0" anchor="ctr"/>
          <a:lstStyle>
            <a:lvl1pPr algn="r">
              <a:defRPr sz="1200">
                <a:solidFill>
                  <a:schemeClr val="bg1"/>
                </a:solidFill>
              </a:defRPr>
            </a:lvl1pPr>
          </a:lstStyle>
          <a:p>
            <a:fld id="{935EC9BF-685F-4B6C-B779-900C2E33FD04}" type="slidenum">
              <a:rPr lang="en-CA" smtClean="0"/>
              <a:pPr/>
              <a:t>‹#›</a:t>
            </a:fld>
            <a:endParaRPr lang="en-CA" dirty="0"/>
          </a:p>
        </p:txBody>
      </p:sp>
    </p:spTree>
    <p:extLst>
      <p:ext uri="{BB962C8B-B14F-4D97-AF65-F5344CB8AC3E}">
        <p14:creationId xmlns:p14="http://schemas.microsoft.com/office/powerpoint/2010/main" val="2794314048"/>
      </p:ext>
    </p:extLst>
  </p:cSld>
  <p:clrMap bg1="lt1" tx1="dk1" bg2="lt2" tx2="dk2" accent1="accent1" accent2="accent2" accent3="accent3" accent4="accent4" accent5="accent5" accent6="accent6" hlink="hlink" folHlink="folHlink"/>
  <p:sldLayoutIdLst>
    <p:sldLayoutId id="2147483720"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85000"/>
        </a:lnSpc>
        <a:spcBef>
          <a:spcPct val="0"/>
        </a:spcBef>
        <a:buNone/>
        <a:defRPr sz="4400" kern="1200" spc="-120" baseline="0">
          <a:solidFill>
            <a:srgbClr val="EC008C"/>
          </a:solidFill>
          <a:latin typeface="+mj-lt"/>
          <a:ea typeface="+mj-ea"/>
          <a:cs typeface="Arial" panose="020B060402020202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Arial" panose="020B0604020202020204" pitchFamily="34" charset="0"/>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211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610480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78979" y="6203346"/>
            <a:ext cx="2387642" cy="695852"/>
          </a:xfrm>
          <a:prstGeom prst="rect">
            <a:avLst/>
          </a:prstGeom>
        </p:spPr>
      </p:pic>
      <p:sp>
        <p:nvSpPr>
          <p:cNvPr id="6" name="Footer Placeholder 5"/>
          <p:cNvSpPr>
            <a:spLocks noGrp="1"/>
          </p:cNvSpPr>
          <p:nvPr>
            <p:ph type="ftr" sz="quarter" idx="3"/>
          </p:nvPr>
        </p:nvSpPr>
        <p:spPr>
          <a:xfrm>
            <a:off x="1532467"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p>
        </p:txBody>
      </p:sp>
      <p:sp>
        <p:nvSpPr>
          <p:cNvPr id="7" name="Slide Number Placeholder 6"/>
          <p:cNvSpPr>
            <a:spLocks noGrp="1"/>
          </p:cNvSpPr>
          <p:nvPr>
            <p:ph type="sldNum" sz="quarter" idx="4"/>
          </p:nvPr>
        </p:nvSpPr>
        <p:spPr>
          <a:xfrm>
            <a:off x="676656" y="6362700"/>
            <a:ext cx="576411" cy="358775"/>
          </a:xfrm>
          <a:prstGeom prst="rect">
            <a:avLst/>
          </a:prstGeom>
        </p:spPr>
        <p:txBody>
          <a:bodyPr vert="horz" lIns="91440" tIns="45720" rIns="91440" bIns="45720" rtlCol="0" anchor="ctr"/>
          <a:lstStyle>
            <a:lvl1pPr algn="r">
              <a:defRPr sz="1200">
                <a:solidFill>
                  <a:schemeClr val="bg1"/>
                </a:solidFill>
              </a:defRPr>
            </a:lvl1pPr>
          </a:lstStyle>
          <a:p>
            <a:fld id="{935EC9BF-685F-4B6C-B779-900C2E33FD04}" type="slidenum">
              <a:rPr lang="en-CA" smtClean="0"/>
              <a:pPr/>
              <a:t>‹#›</a:t>
            </a:fld>
            <a:endParaRPr lang="en-CA" dirty="0"/>
          </a:p>
        </p:txBody>
      </p:sp>
    </p:spTree>
    <p:extLst>
      <p:ext uri="{BB962C8B-B14F-4D97-AF65-F5344CB8AC3E}">
        <p14:creationId xmlns:p14="http://schemas.microsoft.com/office/powerpoint/2010/main" val="32822843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85000"/>
        </a:lnSpc>
        <a:spcBef>
          <a:spcPct val="0"/>
        </a:spcBef>
        <a:buNone/>
        <a:defRPr sz="4400" kern="1200" spc="-120" baseline="0">
          <a:solidFill>
            <a:schemeClr val="accent2"/>
          </a:solidFill>
          <a:latin typeface="+mj-lt"/>
          <a:ea typeface="+mj-ea"/>
          <a:cs typeface="Arial" panose="020B060402020202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Arial" panose="020B0604020202020204" pitchFamily="34" charset="0"/>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211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610480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78979" y="6203346"/>
            <a:ext cx="2387642" cy="695851"/>
          </a:xfrm>
          <a:prstGeom prst="rect">
            <a:avLst/>
          </a:prstGeom>
        </p:spPr>
      </p:pic>
      <p:sp>
        <p:nvSpPr>
          <p:cNvPr id="6" name="Footer Placeholder 5"/>
          <p:cNvSpPr>
            <a:spLocks noGrp="1"/>
          </p:cNvSpPr>
          <p:nvPr>
            <p:ph type="ftr" sz="quarter" idx="3"/>
          </p:nvPr>
        </p:nvSpPr>
        <p:spPr>
          <a:xfrm>
            <a:off x="1532467"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p>
        </p:txBody>
      </p:sp>
      <p:sp>
        <p:nvSpPr>
          <p:cNvPr id="7" name="Slide Number Placeholder 6"/>
          <p:cNvSpPr>
            <a:spLocks noGrp="1"/>
          </p:cNvSpPr>
          <p:nvPr>
            <p:ph type="sldNum" sz="quarter" idx="4"/>
          </p:nvPr>
        </p:nvSpPr>
        <p:spPr>
          <a:xfrm>
            <a:off x="676656" y="6371883"/>
            <a:ext cx="576411" cy="358775"/>
          </a:xfrm>
          <a:prstGeom prst="rect">
            <a:avLst/>
          </a:prstGeom>
        </p:spPr>
        <p:txBody>
          <a:bodyPr vert="horz" lIns="91440" tIns="45720" rIns="91440" bIns="45720" rtlCol="0" anchor="ctr"/>
          <a:lstStyle>
            <a:lvl1pPr algn="r">
              <a:defRPr sz="1200">
                <a:solidFill>
                  <a:schemeClr val="bg1"/>
                </a:solidFill>
              </a:defRPr>
            </a:lvl1pPr>
          </a:lstStyle>
          <a:p>
            <a:fld id="{935EC9BF-685F-4B6C-B779-900C2E33FD04}" type="slidenum">
              <a:rPr lang="en-CA" smtClean="0"/>
              <a:pPr/>
              <a:t>‹#›</a:t>
            </a:fld>
            <a:endParaRPr lang="en-CA" dirty="0"/>
          </a:p>
        </p:txBody>
      </p:sp>
    </p:spTree>
    <p:extLst>
      <p:ext uri="{BB962C8B-B14F-4D97-AF65-F5344CB8AC3E}">
        <p14:creationId xmlns:p14="http://schemas.microsoft.com/office/powerpoint/2010/main" val="271046929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85000"/>
        </a:lnSpc>
        <a:spcBef>
          <a:spcPct val="0"/>
        </a:spcBef>
        <a:buNone/>
        <a:defRPr sz="4400" kern="1200" spc="-120" baseline="0">
          <a:solidFill>
            <a:schemeClr val="accent3"/>
          </a:solidFill>
          <a:latin typeface="+mj-lt"/>
          <a:ea typeface="+mj-ea"/>
          <a:cs typeface="Arial" panose="020B060402020202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Arial" panose="020B0604020202020204" pitchFamily="34" charset="0"/>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Workshop 5:Taking Action. Building a School-Wide Initiative</a:t>
            </a:r>
            <a:endParaRPr lang="en-CA" i="1" dirty="0"/>
          </a:p>
        </p:txBody>
      </p:sp>
    </p:spTree>
    <p:extLst>
      <p:ext uri="{BB962C8B-B14F-4D97-AF65-F5344CB8AC3E}">
        <p14:creationId xmlns:p14="http://schemas.microsoft.com/office/powerpoint/2010/main" val="198728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 </a:t>
            </a:r>
            <a:r>
              <a:rPr lang="en-US" dirty="0" err="1"/>
              <a:t>Castlebrooke</a:t>
            </a:r>
            <a:r>
              <a:rPr lang="en-US" dirty="0"/>
              <a:t> S.S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045458"/>
              </p:ext>
            </p:extLst>
          </p:nvPr>
        </p:nvGraphicFramePr>
        <p:xfrm>
          <a:off x="676274" y="825500"/>
          <a:ext cx="10753725" cy="379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9260" y="3816349"/>
            <a:ext cx="3403818" cy="2002204"/>
          </a:xfrm>
          <a:prstGeom prst="rect">
            <a:avLst/>
          </a:prstGeom>
          <a:ln w="38100">
            <a:solidFill>
              <a:schemeClr val="accent1"/>
            </a:solidFill>
          </a:ln>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92901" y="3761154"/>
            <a:ext cx="3086100" cy="2057399"/>
          </a:xfrm>
          <a:prstGeom prst="rect">
            <a:avLst/>
          </a:prstGeom>
          <a:ln w="38100">
            <a:solidFill>
              <a:schemeClr val="accent1"/>
            </a:solidFill>
          </a:ln>
        </p:spPr>
      </p:pic>
    </p:spTree>
    <p:extLst>
      <p:ext uri="{BB962C8B-B14F-4D97-AF65-F5344CB8AC3E}">
        <p14:creationId xmlns:p14="http://schemas.microsoft.com/office/powerpoint/2010/main" val="213889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Data to Drive Social Change</a:t>
            </a:r>
          </a:p>
        </p:txBody>
      </p:sp>
      <p:sp>
        <p:nvSpPr>
          <p:cNvPr id="3" name="Content Placeholder 2"/>
          <p:cNvSpPr>
            <a:spLocks noGrp="1"/>
          </p:cNvSpPr>
          <p:nvPr>
            <p:ph idx="1"/>
          </p:nvPr>
        </p:nvSpPr>
        <p:spPr>
          <a:xfrm>
            <a:off x="657224" y="2882901"/>
            <a:ext cx="10753725" cy="1282700"/>
          </a:xfrm>
        </p:spPr>
        <p:txBody>
          <a:bodyPr/>
          <a:lstStyle/>
          <a:p>
            <a:pPr algn="ctr"/>
            <a:r>
              <a:rPr lang="en-US" sz="4000" dirty="0"/>
              <a:t>Why is data an effective tool to use when planning for social change? </a:t>
            </a:r>
            <a:endParaRPr lang="en-CA" sz="4000" dirty="0"/>
          </a:p>
          <a:p>
            <a:endParaRPr lang="en-US" dirty="0"/>
          </a:p>
        </p:txBody>
      </p:sp>
    </p:spTree>
    <p:extLst>
      <p:ext uri="{BB962C8B-B14F-4D97-AF65-F5344CB8AC3E}">
        <p14:creationId xmlns:p14="http://schemas.microsoft.com/office/powerpoint/2010/main" val="177881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data?</a:t>
            </a:r>
          </a:p>
        </p:txBody>
      </p:sp>
      <p:sp>
        <p:nvSpPr>
          <p:cNvPr id="3" name="Content Placeholder 2"/>
          <p:cNvSpPr>
            <a:spLocks noGrp="1"/>
          </p:cNvSpPr>
          <p:nvPr>
            <p:ph idx="1"/>
          </p:nvPr>
        </p:nvSpPr>
        <p:spPr/>
        <p:txBody>
          <a:bodyPr/>
          <a:lstStyle/>
          <a:p>
            <a:pPr lvl="0">
              <a:lnSpc>
                <a:spcPct val="100000"/>
              </a:lnSpc>
              <a:buFont typeface="Arial" panose="020B0604020202020204" pitchFamily="34" charset="0"/>
              <a:buChar char="•"/>
            </a:pPr>
            <a:r>
              <a:rPr lang="en-US" dirty="0"/>
              <a:t>Data can show us a trend, a story, something we may not see or experience firsthand. </a:t>
            </a:r>
            <a:endParaRPr lang="en-CA" dirty="0"/>
          </a:p>
          <a:p>
            <a:pPr lvl="0">
              <a:lnSpc>
                <a:spcPct val="100000"/>
              </a:lnSpc>
              <a:buFont typeface="Arial" panose="020B0604020202020204" pitchFamily="34" charset="0"/>
              <a:buChar char="•"/>
            </a:pPr>
            <a:r>
              <a:rPr lang="en-US" dirty="0"/>
              <a:t>Data captures the voices of more than just a few, giving us a broader snapshot of an environment or of a population. </a:t>
            </a:r>
            <a:endParaRPr lang="en-CA" dirty="0"/>
          </a:p>
          <a:p>
            <a:pPr lvl="0">
              <a:lnSpc>
                <a:spcPct val="100000"/>
              </a:lnSpc>
              <a:buFont typeface="Arial" panose="020B0604020202020204" pitchFamily="34" charset="0"/>
              <a:buChar char="•"/>
            </a:pPr>
            <a:r>
              <a:rPr lang="en-US" dirty="0"/>
              <a:t>Decisions made in the world are often made based on evidence, especially in areas of law and social policy. You need data to show why an issue is important and deserves resources and attention. </a:t>
            </a:r>
            <a:endParaRPr lang="en-CA" dirty="0"/>
          </a:p>
          <a:p>
            <a:endParaRPr lang="en-US" dirty="0"/>
          </a:p>
        </p:txBody>
      </p:sp>
    </p:spTree>
    <p:extLst>
      <p:ext uri="{BB962C8B-B14F-4D97-AF65-F5344CB8AC3E}">
        <p14:creationId xmlns:p14="http://schemas.microsoft.com/office/powerpoint/2010/main" val="218990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data</a:t>
            </a:r>
          </a:p>
        </p:txBody>
      </p:sp>
      <p:sp>
        <p:nvSpPr>
          <p:cNvPr id="3" name="Content Placeholder 2"/>
          <p:cNvSpPr>
            <a:spLocks noGrp="1"/>
          </p:cNvSpPr>
          <p:nvPr>
            <p:ph idx="1"/>
          </p:nvPr>
        </p:nvSpPr>
        <p:spPr/>
        <p:txBody>
          <a:bodyPr/>
          <a:lstStyle/>
          <a:p>
            <a:pPr lvl="0">
              <a:buFont typeface="Arial" panose="020B0604020202020204" pitchFamily="34" charset="0"/>
              <a:buChar char="•"/>
            </a:pPr>
            <a:r>
              <a:rPr lang="en-CA" sz="2800" dirty="0"/>
              <a:t>Participants don’t always respond honestly to questions (because of real or perceived risks such as fear of retaliation, lack of confidentiality, etc.) </a:t>
            </a:r>
          </a:p>
          <a:p>
            <a:pPr marL="0" lvl="0" indent="0">
              <a:buNone/>
            </a:pPr>
            <a:endParaRPr lang="en-US" sz="2800" dirty="0"/>
          </a:p>
          <a:p>
            <a:pPr lvl="0">
              <a:buFont typeface="Arial" panose="020B0604020202020204" pitchFamily="34" charset="0"/>
              <a:buChar char="•"/>
            </a:pPr>
            <a:r>
              <a:rPr lang="en-CA" sz="2800" dirty="0"/>
              <a:t>Questions may not be accessible (i.e. language barriers, learning disabilities, etc.) </a:t>
            </a:r>
            <a:endParaRPr lang="en-US" sz="2800" dirty="0"/>
          </a:p>
          <a:p>
            <a:pPr marL="0" lvl="0" indent="0">
              <a:buNone/>
            </a:pPr>
            <a:endParaRPr lang="en-US" sz="2800" dirty="0"/>
          </a:p>
          <a:p>
            <a:pPr lvl="0">
              <a:buFont typeface="Arial" panose="020B0604020202020204" pitchFamily="34" charset="0"/>
              <a:buChar char="•"/>
            </a:pPr>
            <a:r>
              <a:rPr lang="en-CA" sz="2800" dirty="0"/>
              <a:t>Data doesn’t always capture every lived experience</a:t>
            </a:r>
            <a:endParaRPr lang="en-US" sz="2800" dirty="0"/>
          </a:p>
          <a:p>
            <a:endParaRPr lang="en-US" dirty="0"/>
          </a:p>
        </p:txBody>
      </p:sp>
    </p:spTree>
    <p:extLst>
      <p:ext uri="{BB962C8B-B14F-4D97-AF65-F5344CB8AC3E}">
        <p14:creationId xmlns:p14="http://schemas.microsoft.com/office/powerpoint/2010/main" val="288291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Climate data</a:t>
            </a:r>
          </a:p>
        </p:txBody>
      </p:sp>
      <p:sp>
        <p:nvSpPr>
          <p:cNvPr id="3" name="Content Placeholder 2"/>
          <p:cNvSpPr>
            <a:spLocks noGrp="1"/>
          </p:cNvSpPr>
          <p:nvPr>
            <p:ph idx="1"/>
          </p:nvPr>
        </p:nvSpPr>
        <p:spPr/>
        <p:txBody>
          <a:bodyPr/>
          <a:lstStyle/>
          <a:p>
            <a:r>
              <a:rPr lang="en-US" dirty="0">
                <a:highlight>
                  <a:srgbClr val="FFFF00"/>
                </a:highlight>
              </a:rPr>
              <a:t>Insert your local school data results here (e.g. Safe Schools Survey, health and well-being survey, etc.) </a:t>
            </a:r>
          </a:p>
        </p:txBody>
      </p:sp>
    </p:spTree>
    <p:extLst>
      <p:ext uri="{BB962C8B-B14F-4D97-AF65-F5344CB8AC3E}">
        <p14:creationId xmlns:p14="http://schemas.microsoft.com/office/powerpoint/2010/main" val="110345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 Brainstorm</a:t>
            </a:r>
          </a:p>
        </p:txBody>
      </p:sp>
      <p:sp>
        <p:nvSpPr>
          <p:cNvPr id="3" name="Content Placeholder 2"/>
          <p:cNvSpPr>
            <a:spLocks noGrp="1"/>
          </p:cNvSpPr>
          <p:nvPr>
            <p:ph idx="1"/>
          </p:nvPr>
        </p:nvSpPr>
        <p:spPr>
          <a:xfrm>
            <a:off x="676274" y="2527301"/>
            <a:ext cx="10753725" cy="1308100"/>
          </a:xfrm>
        </p:spPr>
        <p:txBody>
          <a:bodyPr/>
          <a:lstStyle/>
          <a:p>
            <a:endParaRPr lang="en-US" dirty="0"/>
          </a:p>
          <a:p>
            <a:pPr algn="ctr"/>
            <a:r>
              <a:rPr lang="en-US" sz="2800" dirty="0"/>
              <a:t>What are some challenges or gaps we see in our school climate? </a:t>
            </a:r>
          </a:p>
        </p:txBody>
      </p:sp>
    </p:spTree>
    <p:extLst>
      <p:ext uri="{BB962C8B-B14F-4D97-AF65-F5344CB8AC3E}">
        <p14:creationId xmlns:p14="http://schemas.microsoft.com/office/powerpoint/2010/main" val="157830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8124" y="98806"/>
            <a:ext cx="10772775" cy="117686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b="0" kern="1200" spc="-120" baseline="0">
                <a:solidFill>
                  <a:srgbClr val="EC008C"/>
                </a:solidFill>
                <a:latin typeface="+mj-lt"/>
                <a:ea typeface="+mj-ea"/>
                <a:cs typeface="Arial" panose="020B0604020202020204" pitchFamily="34" charset="0"/>
              </a:defRPr>
            </a:lvl1pPr>
          </a:lstStyle>
          <a:p>
            <a:r>
              <a:rPr lang="en-US"/>
              <a:t>SWI Brainstorm. </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154" y="850253"/>
            <a:ext cx="10402288" cy="5064496"/>
          </a:xfrm>
          <a:prstGeom prst="rect">
            <a:avLst/>
          </a:prstGeom>
        </p:spPr>
      </p:pic>
      <p:sp>
        <p:nvSpPr>
          <p:cNvPr id="7" name="TextBox 6"/>
          <p:cNvSpPr txBox="1"/>
          <p:nvPr/>
        </p:nvSpPr>
        <p:spPr>
          <a:xfrm>
            <a:off x="6368475" y="1408798"/>
            <a:ext cx="997526" cy="788301"/>
          </a:xfrm>
          <a:prstGeom prst="rect">
            <a:avLst/>
          </a:prstGeom>
          <a:noFill/>
          <a:ln w="38100">
            <a:solidFill>
              <a:schemeClr val="accent1"/>
            </a:solidFill>
          </a:ln>
        </p:spPr>
        <p:txBody>
          <a:bodyPr wrap="square" rtlCol="0">
            <a:spAutoFit/>
          </a:bodyPr>
          <a:lstStyle/>
          <a:p>
            <a:endParaRPr lang="en-CA" dirty="0"/>
          </a:p>
        </p:txBody>
      </p:sp>
      <p:cxnSp>
        <p:nvCxnSpPr>
          <p:cNvPr id="8" name="Elbow Connector 5"/>
          <p:cNvCxnSpPr/>
          <p:nvPr/>
        </p:nvCxnSpPr>
        <p:spPr>
          <a:xfrm flipV="1">
            <a:off x="7335334" y="789395"/>
            <a:ext cx="1541966" cy="11779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77300" y="144181"/>
            <a:ext cx="3312751" cy="1477328"/>
          </a:xfrm>
          <a:prstGeom prst="rect">
            <a:avLst/>
          </a:prstGeom>
          <a:noFill/>
        </p:spPr>
        <p:txBody>
          <a:bodyPr wrap="square" rtlCol="0">
            <a:spAutoFit/>
          </a:bodyPr>
          <a:lstStyle/>
          <a:p>
            <a:r>
              <a:rPr lang="en-US" dirty="0"/>
              <a:t>“I hear “that’s so gay” all the time in our hallways. Maybe we can do an awareness campaign on homophobic language.”</a:t>
            </a:r>
            <a:endParaRPr lang="en-CA" dirty="0"/>
          </a:p>
        </p:txBody>
      </p:sp>
      <p:sp>
        <p:nvSpPr>
          <p:cNvPr id="10" name="TextBox 9"/>
          <p:cNvSpPr txBox="1"/>
          <p:nvPr/>
        </p:nvSpPr>
        <p:spPr>
          <a:xfrm>
            <a:off x="7588719" y="3000887"/>
            <a:ext cx="3955581" cy="2031325"/>
          </a:xfrm>
          <a:prstGeom prst="rect">
            <a:avLst/>
          </a:prstGeom>
          <a:noFill/>
        </p:spPr>
        <p:txBody>
          <a:bodyPr wrap="square" rtlCol="0">
            <a:spAutoFit/>
          </a:bodyPr>
          <a:lstStyle/>
          <a:p>
            <a:pPr algn="ctr"/>
            <a:r>
              <a:rPr lang="en-US" dirty="0">
                <a:solidFill>
                  <a:schemeClr val="accent1"/>
                </a:solidFill>
              </a:rPr>
              <a:t>Questions to consider:</a:t>
            </a:r>
          </a:p>
          <a:p>
            <a:endParaRPr lang="en-US" dirty="0"/>
          </a:p>
          <a:p>
            <a:pPr marL="285750" indent="-285750">
              <a:buFont typeface="Arial" panose="020B0604020202020204" pitchFamily="34" charset="0"/>
              <a:buChar char="•"/>
            </a:pPr>
            <a:r>
              <a:rPr lang="en-US" dirty="0"/>
              <a:t>Who do we want to be </a:t>
            </a:r>
            <a:r>
              <a:rPr lang="en-US" b="1" dirty="0"/>
              <a:t>an ally </a:t>
            </a:r>
            <a:r>
              <a:rPr lang="en-US" dirty="0"/>
              <a:t>to?</a:t>
            </a:r>
          </a:p>
          <a:p>
            <a:pPr marL="285750" indent="-285750">
              <a:buFont typeface="Arial" panose="020B0604020202020204" pitchFamily="34" charset="0"/>
              <a:buChar char="•"/>
            </a:pPr>
            <a:r>
              <a:rPr lang="en-US" dirty="0"/>
              <a:t>What </a:t>
            </a:r>
            <a:r>
              <a:rPr lang="en-US" b="1" dirty="0"/>
              <a:t>challenge</a:t>
            </a:r>
            <a:r>
              <a:rPr lang="en-US" dirty="0"/>
              <a:t> would we like to address?</a:t>
            </a:r>
          </a:p>
          <a:p>
            <a:pPr marL="285750" indent="-285750">
              <a:buFont typeface="Arial" panose="020B0604020202020204" pitchFamily="34" charset="0"/>
              <a:buChar char="•"/>
            </a:pPr>
            <a:r>
              <a:rPr lang="en-US" dirty="0"/>
              <a:t>What </a:t>
            </a:r>
            <a:r>
              <a:rPr lang="en-US" b="1" dirty="0"/>
              <a:t>change</a:t>
            </a:r>
            <a:r>
              <a:rPr lang="en-US" dirty="0"/>
              <a:t> would we like to see in this school?</a:t>
            </a:r>
            <a:endParaRPr lang="en-CA" dirty="0"/>
          </a:p>
        </p:txBody>
      </p:sp>
      <p:sp>
        <p:nvSpPr>
          <p:cNvPr id="11" name="TextBox 10"/>
          <p:cNvSpPr txBox="1"/>
          <p:nvPr/>
        </p:nvSpPr>
        <p:spPr>
          <a:xfrm>
            <a:off x="128833" y="6180999"/>
            <a:ext cx="9260095" cy="430887"/>
          </a:xfrm>
          <a:prstGeom prst="rect">
            <a:avLst/>
          </a:prstGeom>
          <a:noFill/>
        </p:spPr>
        <p:txBody>
          <a:bodyPr wrap="square" rtlCol="0">
            <a:spAutoFit/>
          </a:bodyPr>
          <a:lstStyle/>
          <a:p>
            <a:r>
              <a:rPr lang="en-US" sz="1100" dirty="0">
                <a:solidFill>
                  <a:schemeClr val="bg1"/>
                </a:solidFill>
              </a:rPr>
              <a:t>Featured in the Access to Media Education Society’s “Racism for Reel” resource guide (2002), this activity was invented by Enid Lee and developed by members of the </a:t>
            </a:r>
            <a:r>
              <a:rPr lang="en-US" sz="1100" dirty="0" err="1">
                <a:solidFill>
                  <a:schemeClr val="bg1"/>
                </a:solidFill>
              </a:rPr>
              <a:t>DorisMarshall</a:t>
            </a:r>
            <a:r>
              <a:rPr lang="en-US" sz="1100" dirty="0">
                <a:solidFill>
                  <a:schemeClr val="bg1"/>
                </a:solidFill>
              </a:rPr>
              <a:t> Institute in Toronto. It is from the book Becoming an Ally: Breaking the Cycle of Oppression by Anne Bishop. (Halifax NS: </a:t>
            </a:r>
            <a:r>
              <a:rPr lang="en-US" sz="1100" dirty="0" err="1">
                <a:solidFill>
                  <a:schemeClr val="bg1"/>
                </a:solidFill>
              </a:rPr>
              <a:t>Fernwood</a:t>
            </a:r>
            <a:r>
              <a:rPr lang="en-US" sz="1100" dirty="0">
                <a:solidFill>
                  <a:schemeClr val="bg1"/>
                </a:solidFill>
              </a:rPr>
              <a:t>, 1994.)</a:t>
            </a:r>
          </a:p>
        </p:txBody>
      </p:sp>
    </p:spTree>
    <p:extLst>
      <p:ext uri="{BB962C8B-B14F-4D97-AF65-F5344CB8AC3E}">
        <p14:creationId xmlns:p14="http://schemas.microsoft.com/office/powerpoint/2010/main" val="112360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926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5"/>
          <p:cNvSpPr>
            <a:spLocks noGrp="1"/>
          </p:cNvSpPr>
          <p:nvPr>
            <p:ph type="title"/>
          </p:nvPr>
        </p:nvSpPr>
        <p:spPr>
          <a:xfrm>
            <a:off x="0" y="-351847"/>
            <a:ext cx="12192000" cy="1658198"/>
          </a:xfrm>
        </p:spPr>
        <p:txBody>
          <a:bodyPr>
            <a:normAutofit/>
          </a:bodyPr>
          <a:lstStyle/>
          <a:p>
            <a:pPr algn="ctr"/>
            <a:r>
              <a:rPr lang="en-US" sz="3600" b="1" dirty="0">
                <a:solidFill>
                  <a:schemeClr val="bg1"/>
                </a:solidFill>
                <a:latin typeface="Segoe Print" panose="02000600000000000000" pitchFamily="2" charset="0"/>
              </a:rPr>
              <a:t>See Different in Action </a:t>
            </a:r>
            <a:r>
              <a:rPr lang="en-US" sz="3600" b="1" dirty="0">
                <a:solidFill>
                  <a:schemeClr val="bg1"/>
                </a:solidFill>
                <a:latin typeface="Segoe Print" panose="02000600000000000000" pitchFamily="2" charset="0"/>
                <a:sym typeface="Wingdings" panose="05000000000000000000" pitchFamily="2" charset="2"/>
              </a:rPr>
              <a:t></a:t>
            </a:r>
            <a:r>
              <a:rPr lang="en-US" sz="3600" b="1" dirty="0">
                <a:solidFill>
                  <a:schemeClr val="bg1"/>
                </a:solidFill>
                <a:latin typeface="Segoe Print" panose="02000600000000000000" pitchFamily="2" charset="0"/>
              </a:rPr>
              <a:t> </a:t>
            </a:r>
            <a:r>
              <a:rPr lang="en-US" sz="3600" b="1" dirty="0">
                <a:solidFill>
                  <a:schemeClr val="accent1">
                    <a:lumMod val="60000"/>
                    <a:lumOff val="40000"/>
                  </a:schemeClr>
                </a:solidFill>
                <a:latin typeface="Segoe Print" panose="02000600000000000000" pitchFamily="2" charset="0"/>
                <a:ea typeface="+mn-ea"/>
                <a:cs typeface="+mn-cs"/>
              </a:rPr>
              <a:t>At your school!</a:t>
            </a:r>
            <a:endParaRPr lang="en-US" sz="3200" b="1" dirty="0">
              <a:solidFill>
                <a:schemeClr val="accent1">
                  <a:lumMod val="60000"/>
                  <a:lumOff val="40000"/>
                </a:schemeClr>
              </a:solidFill>
              <a:latin typeface="Segoe Print" panose="02000600000000000000" pitchFamily="2"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061314400"/>
              </p:ext>
            </p:extLst>
          </p:nvPr>
        </p:nvGraphicFramePr>
        <p:xfrm>
          <a:off x="0" y="914399"/>
          <a:ext cx="12192002" cy="5245101"/>
        </p:xfrm>
        <a:graphic>
          <a:graphicData uri="http://schemas.openxmlformats.org/drawingml/2006/table">
            <a:tbl>
              <a:tblPr firstRow="1" bandRow="1">
                <a:tableStyleId>{16D9F66E-5EB9-4882-86FB-DCBF35E3C3E4}</a:tableStyleId>
              </a:tblPr>
              <a:tblGrid>
                <a:gridCol w="2574758">
                  <a:extLst>
                    <a:ext uri="{9D8B030D-6E8A-4147-A177-3AD203B41FA5}">
                      <a16:colId xmlns:a16="http://schemas.microsoft.com/office/drawing/2014/main" val="20000"/>
                    </a:ext>
                  </a:extLst>
                </a:gridCol>
                <a:gridCol w="3777916">
                  <a:extLst>
                    <a:ext uri="{9D8B030D-6E8A-4147-A177-3AD203B41FA5}">
                      <a16:colId xmlns:a16="http://schemas.microsoft.com/office/drawing/2014/main" val="20001"/>
                    </a:ext>
                  </a:extLst>
                </a:gridCol>
                <a:gridCol w="5839328">
                  <a:extLst>
                    <a:ext uri="{9D8B030D-6E8A-4147-A177-3AD203B41FA5}">
                      <a16:colId xmlns:a16="http://schemas.microsoft.com/office/drawing/2014/main" val="20002"/>
                    </a:ext>
                  </a:extLst>
                </a:gridCol>
              </a:tblGrid>
              <a:tr h="2709922">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3200" b="1" kern="1200" dirty="0">
                          <a:solidFill>
                            <a:schemeClr val="accent1">
                              <a:lumMod val="60000"/>
                              <a:lumOff val="40000"/>
                            </a:schemeClr>
                          </a:solidFill>
                          <a:latin typeface="Segoe Print" panose="02000600000000000000" pitchFamily="2" charset="0"/>
                          <a:ea typeface="+mn-ea"/>
                          <a:cs typeface="+mn-cs"/>
                        </a:rPr>
                        <a:t>School </a:t>
                      </a:r>
                    </a:p>
                    <a:p>
                      <a:pPr marL="0" marR="0" indent="0" algn="ctr" defTabSz="914400" rtl="0" eaLnBrk="1" fontAlgn="auto" latinLnBrk="0" hangingPunct="1">
                        <a:lnSpc>
                          <a:spcPct val="100000"/>
                        </a:lnSpc>
                        <a:spcBef>
                          <a:spcPts val="0"/>
                        </a:spcBef>
                        <a:spcAft>
                          <a:spcPts val="0"/>
                        </a:spcAft>
                        <a:buClrTx/>
                        <a:buSzTx/>
                        <a:buFontTx/>
                        <a:buNone/>
                        <a:tabLst/>
                        <a:defRPr/>
                      </a:pPr>
                      <a:r>
                        <a:rPr lang="en-CA" sz="3200" b="1" kern="1200" dirty="0">
                          <a:solidFill>
                            <a:schemeClr val="accent1">
                              <a:lumMod val="60000"/>
                              <a:lumOff val="40000"/>
                            </a:schemeClr>
                          </a:solidFill>
                          <a:latin typeface="Segoe Print" panose="02000600000000000000" pitchFamily="2" charset="0"/>
                          <a:ea typeface="+mn-ea"/>
                          <a:cs typeface="+mn-cs"/>
                        </a:rPr>
                        <a:t>Wide Initiative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3200" b="1" kern="1200" dirty="0">
                        <a:solidFill>
                          <a:schemeClr val="accent3"/>
                        </a:solidFill>
                        <a:latin typeface="Segoe Print" panose="02000600000000000000" pitchFamily="2"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kern="1200" dirty="0"/>
                        <a:t>What?</a:t>
                      </a:r>
                    </a:p>
                    <a:p>
                      <a:pPr marL="0" marR="0" indent="0" algn="ctr" defTabSz="914400" rtl="0" eaLnBrk="1" fontAlgn="auto" latinLnBrk="0" hangingPunct="1">
                        <a:lnSpc>
                          <a:spcPct val="100000"/>
                        </a:lnSpc>
                        <a:spcBef>
                          <a:spcPts val="0"/>
                        </a:spcBef>
                        <a:spcAft>
                          <a:spcPts val="0"/>
                        </a:spcAft>
                        <a:buClrTx/>
                        <a:buSzTx/>
                        <a:buFontTx/>
                        <a:buNone/>
                        <a:tabLst/>
                        <a:defRPr/>
                      </a:pPr>
                      <a:r>
                        <a:rPr lang="en-CA" b="0" dirty="0"/>
                        <a:t>What do w</a:t>
                      </a:r>
                      <a:r>
                        <a:rPr lang="en-CA" b="0" baseline="0" dirty="0"/>
                        <a:t>e want </a:t>
                      </a:r>
                      <a:r>
                        <a:rPr lang="en-CA" b="0" i="1" baseline="0" dirty="0"/>
                        <a:t>to do </a:t>
                      </a:r>
                      <a:r>
                        <a:rPr lang="en-CA" b="0" i="0" baseline="0" dirty="0"/>
                        <a:t>about it? </a:t>
                      </a:r>
                      <a:r>
                        <a:rPr lang="en-CA" b="0" baseline="0" dirty="0"/>
                        <a:t>(See possible Actions</a:t>
                      </a:r>
                      <a:r>
                        <a:rPr lang="en-CA" b="0" baseline="0" dirty="0">
                          <a:sym typeface="Wingdings" panose="05000000000000000000" pitchFamily="2" charset="2"/>
                        </a:rPr>
                        <a:t></a:t>
                      </a:r>
                      <a:r>
                        <a:rPr lang="en-CA" b="0" baseline="0" dirty="0"/>
                        <a:t>) </a:t>
                      </a:r>
                      <a:endParaRPr lang="en-CA" b="0" dirty="0"/>
                    </a:p>
                  </a:txBody>
                  <a:tcPr anchor="ctr"/>
                </a:tc>
                <a:tc>
                  <a:txBody>
                    <a:bodyPr/>
                    <a:lstStyle/>
                    <a:p>
                      <a:pPr algn="ctr"/>
                      <a:endParaRPr lang="en-CA" sz="1800" b="0" i="1" kern="1200" baseline="0" dirty="0">
                        <a:solidFill>
                          <a:schemeClr val="dk1"/>
                        </a:solidFill>
                        <a:effectLst/>
                        <a:latin typeface="+mn-lt"/>
                        <a:ea typeface="+mn-ea"/>
                        <a:cs typeface="+mn-cs"/>
                      </a:endParaRPr>
                    </a:p>
                  </a:txBody>
                  <a:tcPr anchor="ctr"/>
                </a:tc>
                <a:extLst>
                  <a:ext uri="{0D108BD9-81ED-4DB2-BD59-A6C34878D82A}">
                    <a16:rowId xmlns:a16="http://schemas.microsoft.com/office/drawing/2014/main" val="10001"/>
                  </a:ext>
                </a:extLst>
              </a:tr>
              <a:tr h="2535179">
                <a:tc vMerge="1">
                  <a:txBody>
                    <a:bodyPr/>
                    <a:lstStyle/>
                    <a:p>
                      <a:pPr algn="l"/>
                      <a:endParaRPr lang="en-CA"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kern="1200" dirty="0"/>
                        <a:t>How? </a:t>
                      </a:r>
                    </a:p>
                    <a:p>
                      <a:pPr marL="0" marR="0" indent="0" algn="ctr" defTabSz="914400" rtl="0" eaLnBrk="1" fontAlgn="auto" latinLnBrk="0" hangingPunct="1">
                        <a:lnSpc>
                          <a:spcPct val="100000"/>
                        </a:lnSpc>
                        <a:spcBef>
                          <a:spcPts val="0"/>
                        </a:spcBef>
                        <a:spcAft>
                          <a:spcPts val="0"/>
                        </a:spcAft>
                        <a:buClrTx/>
                        <a:buSzTx/>
                        <a:buFontTx/>
                        <a:buNone/>
                        <a:tabLst/>
                        <a:defRPr/>
                      </a:pPr>
                      <a:r>
                        <a:rPr lang="en-CA" baseline="0" dirty="0"/>
                        <a:t>How are we going to accomplish our goal? </a:t>
                      </a:r>
                      <a:r>
                        <a:rPr lang="en-CA" dirty="0"/>
                        <a:t>How are</a:t>
                      </a:r>
                      <a:r>
                        <a:rPr lang="en-CA" baseline="0" dirty="0"/>
                        <a:t> we going to execute our plan?</a:t>
                      </a:r>
                      <a:endParaRPr lang="en-CA" dirty="0"/>
                    </a:p>
                    <a:p>
                      <a:pPr algn="ctr"/>
                      <a:endParaRPr lang="en-CA"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800" b="0" i="1" kern="1200" baseline="0" dirty="0">
                        <a:solidFill>
                          <a:schemeClr val="dk1"/>
                        </a:solidFill>
                        <a:effectLst/>
                        <a:latin typeface="+mn-lt"/>
                        <a:ea typeface="+mn-ea"/>
                        <a:cs typeface="+mn-cs"/>
                      </a:endParaRPr>
                    </a:p>
                  </a:txBody>
                  <a:tcPr anchor="ctr"/>
                </a:tc>
                <a:extLst>
                  <a:ext uri="{0D108BD9-81ED-4DB2-BD59-A6C34878D82A}">
                    <a16:rowId xmlns:a16="http://schemas.microsoft.com/office/drawing/2014/main" val="10002"/>
                  </a:ext>
                </a:extLst>
              </a:tr>
            </a:tbl>
          </a:graphicData>
        </a:graphic>
      </p:graphicFrame>
      <p:sp>
        <p:nvSpPr>
          <p:cNvPr id="7" name="Oval 6"/>
          <p:cNvSpPr/>
          <p:nvPr/>
        </p:nvSpPr>
        <p:spPr>
          <a:xfrm>
            <a:off x="7833546" y="926432"/>
            <a:ext cx="2522884" cy="25834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accent1"/>
                </a:solidFill>
              </a:rPr>
              <a:t>ACTIONS</a:t>
            </a:r>
          </a:p>
          <a:p>
            <a:pPr algn="ctr"/>
            <a:r>
              <a:rPr lang="en-US" sz="1400" dirty="0"/>
              <a:t>Change behaviour</a:t>
            </a:r>
            <a:endParaRPr lang="en-CA" sz="1400" dirty="0"/>
          </a:p>
          <a:p>
            <a:pPr algn="ctr"/>
            <a:r>
              <a:rPr lang="en-US" sz="1400" dirty="0"/>
              <a:t>Change attitude</a:t>
            </a:r>
          </a:p>
          <a:p>
            <a:pPr algn="ctr"/>
            <a:r>
              <a:rPr lang="en-US" sz="1400" dirty="0"/>
              <a:t>Affect school morale</a:t>
            </a:r>
            <a:endParaRPr lang="en-CA" sz="1400" dirty="0"/>
          </a:p>
          <a:p>
            <a:pPr algn="ctr"/>
            <a:r>
              <a:rPr lang="en-US" sz="1400" dirty="0"/>
              <a:t>Raise Awareness</a:t>
            </a:r>
            <a:endParaRPr lang="en-CA" sz="1400" dirty="0"/>
          </a:p>
          <a:p>
            <a:pPr algn="ctr"/>
            <a:r>
              <a:rPr lang="en-US" sz="1400" dirty="0"/>
              <a:t>Empower</a:t>
            </a:r>
            <a:endParaRPr lang="en-CA" sz="1400" dirty="0"/>
          </a:p>
          <a:p>
            <a:pPr algn="ctr"/>
            <a:r>
              <a:rPr lang="en-US" sz="1400" dirty="0"/>
              <a:t>Shock</a:t>
            </a:r>
            <a:endParaRPr lang="en-CA" sz="1400" dirty="0"/>
          </a:p>
          <a:p>
            <a:pPr algn="ctr"/>
            <a:r>
              <a:rPr lang="en-US" sz="1400" dirty="0"/>
              <a:t>Inform</a:t>
            </a:r>
            <a:endParaRPr lang="en-CA" sz="1400" dirty="0"/>
          </a:p>
        </p:txBody>
      </p:sp>
      <p:sp>
        <p:nvSpPr>
          <p:cNvPr id="11" name="Oval 10"/>
          <p:cNvSpPr/>
          <p:nvPr/>
        </p:nvSpPr>
        <p:spPr>
          <a:xfrm>
            <a:off x="6477000" y="3562202"/>
            <a:ext cx="2222500" cy="20450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b="1" dirty="0">
                <a:latin typeface="Segoe Print" panose="02000600000000000000" pitchFamily="2" charset="0"/>
              </a:rPr>
              <a:t>Informative</a:t>
            </a:r>
          </a:p>
          <a:p>
            <a:pPr algn="ctr"/>
            <a:r>
              <a:rPr lang="en-CA" sz="1400" dirty="0"/>
              <a:t>Survey/poll</a:t>
            </a:r>
          </a:p>
          <a:p>
            <a:pPr algn="ctr"/>
            <a:r>
              <a:rPr lang="en-CA" sz="1400" dirty="0"/>
              <a:t>Research</a:t>
            </a:r>
          </a:p>
          <a:p>
            <a:pPr algn="ctr"/>
            <a:r>
              <a:rPr lang="en-CA" sz="1400" dirty="0"/>
              <a:t>Presentations</a:t>
            </a:r>
          </a:p>
          <a:p>
            <a:pPr algn="ctr"/>
            <a:r>
              <a:rPr lang="en-CA" sz="1400" dirty="0"/>
              <a:t>Human Library</a:t>
            </a:r>
          </a:p>
          <a:p>
            <a:pPr algn="ctr"/>
            <a:r>
              <a:rPr lang="en-CA" sz="1400" dirty="0"/>
              <a:t>Campaign </a:t>
            </a:r>
          </a:p>
          <a:p>
            <a:pPr algn="ctr"/>
            <a:r>
              <a:rPr lang="en-CA" sz="1400" dirty="0"/>
              <a:t>Webpage</a:t>
            </a:r>
          </a:p>
        </p:txBody>
      </p:sp>
      <p:sp>
        <p:nvSpPr>
          <p:cNvPr id="12" name="Oval 11"/>
          <p:cNvSpPr/>
          <p:nvPr/>
        </p:nvSpPr>
        <p:spPr>
          <a:xfrm>
            <a:off x="9614943" y="3542851"/>
            <a:ext cx="2189483" cy="20292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b="1" dirty="0">
              <a:latin typeface="Segoe Print" panose="02000600000000000000" pitchFamily="2" charset="0"/>
            </a:endParaRPr>
          </a:p>
          <a:p>
            <a:pPr algn="ctr"/>
            <a:r>
              <a:rPr lang="en-CA" b="1" dirty="0">
                <a:latin typeface="Segoe Print" panose="02000600000000000000" pitchFamily="2" charset="0"/>
              </a:rPr>
              <a:t>Audiovisual</a:t>
            </a:r>
          </a:p>
          <a:p>
            <a:pPr algn="ctr"/>
            <a:r>
              <a:rPr lang="en-CA" sz="1400" dirty="0"/>
              <a:t>Exhibition</a:t>
            </a:r>
          </a:p>
          <a:p>
            <a:pPr algn="ctr"/>
            <a:r>
              <a:rPr lang="en-CA" sz="1400" dirty="0"/>
              <a:t>Performance</a:t>
            </a:r>
          </a:p>
          <a:p>
            <a:pPr algn="ctr"/>
            <a:r>
              <a:rPr lang="en-CA" sz="1400" dirty="0"/>
              <a:t>Work of art</a:t>
            </a:r>
          </a:p>
          <a:p>
            <a:pPr algn="ctr"/>
            <a:r>
              <a:rPr lang="en-CA" sz="1400" dirty="0"/>
              <a:t>Song</a:t>
            </a:r>
          </a:p>
          <a:p>
            <a:pPr algn="ctr"/>
            <a:r>
              <a:rPr lang="en-CA" sz="1400" dirty="0"/>
              <a:t>Video</a:t>
            </a:r>
          </a:p>
          <a:p>
            <a:pPr algn="ctr"/>
            <a:r>
              <a:rPr lang="en-CA" sz="1400" dirty="0"/>
              <a:t>Webpage</a:t>
            </a:r>
          </a:p>
          <a:p>
            <a:pPr algn="ctr"/>
            <a:endParaRPr lang="en-CA" dirty="0"/>
          </a:p>
        </p:txBody>
      </p:sp>
      <p:sp>
        <p:nvSpPr>
          <p:cNvPr id="13" name="Oval 12"/>
          <p:cNvSpPr/>
          <p:nvPr/>
        </p:nvSpPr>
        <p:spPr>
          <a:xfrm>
            <a:off x="8116614" y="4511931"/>
            <a:ext cx="2201716" cy="18345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b="1" dirty="0">
                <a:latin typeface="Segoe Print" panose="02000600000000000000" pitchFamily="2" charset="0"/>
              </a:rPr>
              <a:t>Experiential</a:t>
            </a:r>
          </a:p>
          <a:p>
            <a:pPr algn="ctr"/>
            <a:r>
              <a:rPr lang="en-CA" sz="1400" dirty="0"/>
              <a:t>Role Play</a:t>
            </a:r>
          </a:p>
          <a:p>
            <a:pPr algn="ctr"/>
            <a:r>
              <a:rPr lang="en-CA" sz="1400" dirty="0"/>
              <a:t>Scavenger Hunt</a:t>
            </a:r>
          </a:p>
          <a:p>
            <a:pPr algn="ctr"/>
            <a:r>
              <a:rPr lang="en-CA" sz="1400" dirty="0"/>
              <a:t>Cultural celebration</a:t>
            </a:r>
          </a:p>
          <a:p>
            <a:pPr algn="ctr"/>
            <a:r>
              <a:rPr lang="en-CA" sz="1400" dirty="0"/>
              <a:t>Competition</a:t>
            </a:r>
          </a:p>
        </p:txBody>
      </p:sp>
      <p:cxnSp>
        <p:nvCxnSpPr>
          <p:cNvPr id="22" name="Elbow Connector 21"/>
          <p:cNvCxnSpPr/>
          <p:nvPr/>
        </p:nvCxnSpPr>
        <p:spPr>
          <a:xfrm rot="5400000">
            <a:off x="6811369" y="2046403"/>
            <a:ext cx="1984483" cy="9006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H="1">
            <a:off x="9303946" y="2121316"/>
            <a:ext cx="1998679" cy="736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19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 Teams</a:t>
            </a:r>
          </a:p>
        </p:txBody>
      </p:sp>
      <p:sp>
        <p:nvSpPr>
          <p:cNvPr id="3" name="Content Placeholder 2"/>
          <p:cNvSpPr>
            <a:spLocks noGrp="1"/>
          </p:cNvSpPr>
          <p:nvPr>
            <p:ph idx="1"/>
          </p:nvPr>
        </p:nvSpPr>
        <p:spPr/>
        <p:txBody>
          <a:bodyPr/>
          <a:lstStyle/>
          <a:p>
            <a:pPr marL="0" indent="0" algn="ctr">
              <a:buNone/>
            </a:pPr>
            <a:endParaRPr lang="en-US" sz="4000" i="1" dirty="0"/>
          </a:p>
          <a:p>
            <a:pPr>
              <a:buFont typeface="Arial" panose="020B0604020202020204" pitchFamily="34" charset="0"/>
              <a:buChar char="•"/>
            </a:pPr>
            <a:r>
              <a:rPr lang="en-US" sz="4000" dirty="0"/>
              <a:t>Marketing</a:t>
            </a:r>
          </a:p>
          <a:p>
            <a:pPr>
              <a:buFont typeface="Arial" panose="020B0604020202020204" pitchFamily="34" charset="0"/>
              <a:buChar char="•"/>
            </a:pPr>
            <a:r>
              <a:rPr lang="en-US" sz="4000" dirty="0"/>
              <a:t>Research</a:t>
            </a:r>
          </a:p>
          <a:p>
            <a:pPr>
              <a:buFont typeface="Arial" panose="020B0604020202020204" pitchFamily="34" charset="0"/>
              <a:buChar char="•"/>
            </a:pPr>
            <a:r>
              <a:rPr lang="en-US" sz="4000" dirty="0"/>
              <a:t>Logistics/ Admin</a:t>
            </a:r>
          </a:p>
          <a:p>
            <a:pPr>
              <a:buFont typeface="Arial" panose="020B0604020202020204" pitchFamily="34" charset="0"/>
              <a:buChar char="•"/>
            </a:pPr>
            <a:r>
              <a:rPr lang="en-US" sz="4000" dirty="0"/>
              <a:t>Design </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611" y="1384300"/>
            <a:ext cx="5325210" cy="4114800"/>
          </a:xfrm>
          <a:prstGeom prst="rect">
            <a:avLst/>
          </a:prstGeom>
        </p:spPr>
      </p:pic>
    </p:spTree>
    <p:extLst>
      <p:ext uri="{BB962C8B-B14F-4D97-AF65-F5344CB8AC3E}">
        <p14:creationId xmlns:p14="http://schemas.microsoft.com/office/powerpoint/2010/main" val="415660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888706" y="1917681"/>
            <a:ext cx="6096000" cy="4572000"/>
          </a:xfrm>
          <a:prstGeom prst="rect">
            <a:avLst/>
          </a:prstGeom>
          <a:noFill/>
        </p:spPr>
        <p:txBody>
          <a:bodyPr wrap="square" rtlCol="0">
            <a:spAutoFit/>
          </a:bodyPr>
          <a:lstStyle/>
          <a:p>
            <a:pPr marL="571500" indent="-571500">
              <a:buClrTx/>
              <a:buFont typeface="Arial" panose="020B0604020202020204" pitchFamily="34" charset="0"/>
              <a:buChar char="•"/>
            </a:pPr>
            <a:r>
              <a:rPr lang="en-US" sz="3600" dirty="0"/>
              <a:t>Listening</a:t>
            </a:r>
          </a:p>
          <a:p>
            <a:pPr marL="571500" indent="-571500">
              <a:buFont typeface="Arial" panose="020B0604020202020204" pitchFamily="34" charset="0"/>
              <a:buChar char="•"/>
            </a:pPr>
            <a:r>
              <a:rPr lang="en-US" sz="3600" dirty="0"/>
              <a:t>Right to Pass</a:t>
            </a:r>
          </a:p>
          <a:p>
            <a:pPr marL="571500" indent="-571500">
              <a:buFont typeface="Arial" panose="020B0604020202020204" pitchFamily="34" charset="0"/>
              <a:buChar char="•"/>
            </a:pPr>
            <a:r>
              <a:rPr lang="en-US" sz="3600" dirty="0"/>
              <a:t>Appreciation</a:t>
            </a:r>
          </a:p>
          <a:p>
            <a:pPr marL="571500" lvl="0" indent="-571500">
              <a:buClrTx/>
              <a:buFont typeface="Arial" panose="020B0604020202020204" pitchFamily="34" charset="0"/>
              <a:buChar char="•"/>
            </a:pPr>
            <a:r>
              <a:rPr lang="en-US" sz="3600" dirty="0"/>
              <a:t>Confidentiality</a:t>
            </a:r>
          </a:p>
          <a:p>
            <a:pPr marL="571500" indent="-571500">
              <a:buClrTx/>
              <a:buFont typeface="Arial" panose="020B0604020202020204" pitchFamily="34" charset="0"/>
              <a:buChar char="•"/>
            </a:pPr>
            <a:r>
              <a:rPr lang="en-US" sz="3600" dirty="0"/>
              <a:t>Speak for Yourself</a:t>
            </a:r>
          </a:p>
          <a:p>
            <a:pPr marL="571500" indent="-571500">
              <a:buClrTx/>
              <a:buFont typeface="Arial" panose="020B0604020202020204" pitchFamily="34" charset="0"/>
              <a:buChar char="•"/>
            </a:pPr>
            <a:r>
              <a:rPr lang="en-US" sz="3600" dirty="0"/>
              <a:t>Right to “Ouch”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4048" y="1920456"/>
            <a:ext cx="3903776" cy="2596388"/>
          </a:xfrm>
          <a:prstGeom prst="rect">
            <a:avLst/>
          </a:prstGeom>
        </p:spPr>
      </p:pic>
      <p:sp>
        <p:nvSpPr>
          <p:cNvPr id="7" name="Title 1"/>
          <p:cNvSpPr txBox="1">
            <a:spLocks/>
          </p:cNvSpPr>
          <p:nvPr/>
        </p:nvSpPr>
        <p:spPr>
          <a:xfrm>
            <a:off x="348664" y="558733"/>
            <a:ext cx="7176085" cy="119751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000" kern="1200" spc="-120" baseline="0">
                <a:solidFill>
                  <a:srgbClr val="FFFFFF"/>
                </a:solidFill>
                <a:latin typeface="+mj-lt"/>
                <a:ea typeface="+mj-ea"/>
                <a:cs typeface="+mj-cs"/>
              </a:defRPr>
            </a:lvl1pPr>
          </a:lstStyle>
          <a:p>
            <a:pPr algn="ctr"/>
            <a:r>
              <a:rPr lang="en-CA" sz="5400" dirty="0">
                <a:solidFill>
                  <a:schemeClr val="accent1"/>
                </a:solidFill>
              </a:rPr>
              <a:t>Community Commitments</a:t>
            </a:r>
            <a:endParaRPr lang="en-CA" sz="5400" b="1" dirty="0">
              <a:solidFill>
                <a:schemeClr val="accent1"/>
              </a:solidFill>
            </a:endParaRPr>
          </a:p>
        </p:txBody>
      </p:sp>
    </p:spTree>
    <p:extLst>
      <p:ext uri="{BB962C8B-B14F-4D97-AF65-F5344CB8AC3E}">
        <p14:creationId xmlns:p14="http://schemas.microsoft.com/office/powerpoint/2010/main" val="131425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 from Workshop 4</a:t>
            </a:r>
          </a:p>
        </p:txBody>
      </p:sp>
      <p:sp>
        <p:nvSpPr>
          <p:cNvPr id="3" name="Content Placeholder 2"/>
          <p:cNvSpPr>
            <a:spLocks noGrp="1"/>
          </p:cNvSpPr>
          <p:nvPr>
            <p:ph idx="1"/>
          </p:nvPr>
        </p:nvSpPr>
        <p:spPr/>
        <p:txBody>
          <a:bodyPr/>
          <a:lstStyle/>
          <a:p>
            <a:pPr marL="742950" lvl="1" indent="-285750">
              <a:buFont typeface="Arial" panose="020B0604020202020204" pitchFamily="34" charset="0"/>
              <a:buChar char="•"/>
            </a:pPr>
            <a:r>
              <a:rPr lang="en-US" sz="3200" dirty="0"/>
              <a:t>There are diverse approaches to conflict. </a:t>
            </a:r>
          </a:p>
          <a:p>
            <a:pPr marL="457200" lvl="1" indent="0">
              <a:buNone/>
            </a:pPr>
            <a:endParaRPr lang="en-CA" sz="3200" dirty="0"/>
          </a:p>
          <a:p>
            <a:pPr marL="742950" lvl="1" indent="-285750">
              <a:buFont typeface="Arial" panose="020B0604020202020204" pitchFamily="34" charset="0"/>
              <a:buChar char="•"/>
            </a:pPr>
            <a:r>
              <a:rPr lang="en-US" sz="3200" dirty="0"/>
              <a:t>Cross-cultural communication and bridges to communication are key skills in inclusive leadership.</a:t>
            </a:r>
          </a:p>
          <a:p>
            <a:pPr marL="457200" lvl="1" indent="0">
              <a:buNone/>
            </a:pPr>
            <a:r>
              <a:rPr lang="en-US" sz="3200" dirty="0"/>
              <a:t> </a:t>
            </a:r>
            <a:endParaRPr lang="en-CA" sz="3200" dirty="0"/>
          </a:p>
          <a:p>
            <a:pPr marL="742950" lvl="1" indent="-285750">
              <a:buFont typeface="Arial" panose="020B0604020202020204" pitchFamily="34" charset="0"/>
              <a:buChar char="•"/>
            </a:pPr>
            <a:r>
              <a:rPr lang="en-US" sz="3200" dirty="0"/>
              <a:t>Allyship is an effective way of supporting those involved in exclusionary conflict and empowering others. </a:t>
            </a:r>
            <a:endParaRPr lang="en-CA" sz="3200" dirty="0"/>
          </a:p>
          <a:p>
            <a:endParaRPr lang="en-US" dirty="0"/>
          </a:p>
        </p:txBody>
      </p:sp>
    </p:spTree>
    <p:extLst>
      <p:ext uri="{BB962C8B-B14F-4D97-AF65-F5344CB8AC3E}">
        <p14:creationId xmlns:p14="http://schemas.microsoft.com/office/powerpoint/2010/main" val="109172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 Campaign </a:t>
            </a:r>
          </a:p>
        </p:txBody>
      </p:sp>
      <p:sp>
        <p:nvSpPr>
          <p:cNvPr id="4" name="Content Placeholder 3"/>
          <p:cNvSpPr txBox="1">
            <a:spLocks noGrp="1"/>
          </p:cNvSpPr>
          <p:nvPr>
            <p:ph idx="1"/>
          </p:nvPr>
        </p:nvSpPr>
        <p:spPr>
          <a:xfrm>
            <a:off x="657225" y="2227620"/>
            <a:ext cx="5235576" cy="2769989"/>
          </a:xfrm>
          <a:prstGeom prst="rect">
            <a:avLst/>
          </a:prstGeom>
          <a:noFill/>
        </p:spPr>
        <p:txBody>
          <a:bodyPr wrap="square" rtlCol="0">
            <a:spAutoFit/>
          </a:bodyPr>
          <a:lstStyle/>
          <a:p>
            <a:pPr>
              <a:lnSpc>
                <a:spcPct val="150000"/>
              </a:lnSpc>
              <a:spcBef>
                <a:spcPts val="1800"/>
              </a:spcBef>
              <a:buFont typeface="Arial" panose="020B0604020202020204" pitchFamily="34" charset="0"/>
              <a:buChar char="•"/>
            </a:pPr>
            <a:r>
              <a:rPr lang="en-CA" sz="3200" dirty="0"/>
              <a:t>GOAL: to have an impact</a:t>
            </a:r>
          </a:p>
          <a:p>
            <a:pPr>
              <a:lnSpc>
                <a:spcPct val="150000"/>
              </a:lnSpc>
              <a:spcBef>
                <a:spcPts val="1800"/>
              </a:spcBef>
              <a:buFont typeface="Arial" panose="020B0604020202020204" pitchFamily="34" charset="0"/>
              <a:buChar char="•"/>
            </a:pPr>
            <a:r>
              <a:rPr lang="en-CA" sz="3200" dirty="0"/>
              <a:t>TARGET: young people</a:t>
            </a:r>
          </a:p>
          <a:p>
            <a:pPr>
              <a:lnSpc>
                <a:spcPct val="150000"/>
              </a:lnSpc>
              <a:spcBef>
                <a:spcPts val="1800"/>
              </a:spcBef>
              <a:buFont typeface="Arial" panose="020B0604020202020204" pitchFamily="34" charset="0"/>
              <a:buChar char="•"/>
            </a:pPr>
            <a:r>
              <a:rPr lang="en-CA" sz="3200" dirty="0"/>
              <a:t>HOW: unlimited</a:t>
            </a:r>
            <a:r>
              <a:rPr lang="en-CA" sz="3200" dirty="0">
                <a:latin typeface="Segoe Print" panose="02000600000000000000" pitchFamily="2" charset="0"/>
              </a:rPr>
              <a:t> </a:t>
            </a:r>
            <a:r>
              <a:rPr lang="en-CA" sz="3200" dirty="0"/>
              <a:t>resources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044700"/>
            <a:ext cx="5080000" cy="3386667"/>
          </a:xfrm>
          <a:prstGeom prst="rect">
            <a:avLst/>
          </a:prstGeom>
        </p:spPr>
      </p:pic>
    </p:spTree>
    <p:extLst>
      <p:ext uri="{BB962C8B-B14F-4D97-AF65-F5344CB8AC3E}">
        <p14:creationId xmlns:p14="http://schemas.microsoft.com/office/powerpoint/2010/main" val="274815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Calling-in vs. Calling-out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2309" y="1676400"/>
            <a:ext cx="6102604" cy="4068403"/>
          </a:xfrm>
          <a:prstGeom prst="rect">
            <a:avLst/>
          </a:prstGeom>
        </p:spPr>
      </p:pic>
    </p:spTree>
    <p:extLst>
      <p:ext uri="{BB962C8B-B14F-4D97-AF65-F5344CB8AC3E}">
        <p14:creationId xmlns:p14="http://schemas.microsoft.com/office/powerpoint/2010/main" val="341244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Calling-out: an example</a:t>
            </a:r>
          </a:p>
        </p:txBody>
      </p:sp>
      <p:pic>
        <p:nvPicPr>
          <p:cNvPr id="4" name="Picture 6" descr="https://pbs.twimg.com/media/BuuHg_kCEAA0d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72" y="1971226"/>
            <a:ext cx="3247527" cy="3247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pbs.twimg.com/media/BuuHhVpCUAEXO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963" y="1809782"/>
            <a:ext cx="2828337" cy="37899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42200" y="2912065"/>
            <a:ext cx="4749800" cy="1015663"/>
          </a:xfrm>
          <a:prstGeom prst="rect">
            <a:avLst/>
          </a:prstGeom>
          <a:noFill/>
        </p:spPr>
        <p:txBody>
          <a:bodyPr wrap="square" rtlCol="0">
            <a:spAutoFit/>
          </a:bodyPr>
          <a:lstStyle/>
          <a:p>
            <a:r>
              <a:rPr lang="en-US" sz="2000" dirty="0"/>
              <a:t>“ #</a:t>
            </a:r>
            <a:r>
              <a:rPr lang="en-US" sz="2000" dirty="0" err="1"/>
              <a:t>iftheygunnedmedown</a:t>
            </a:r>
            <a:r>
              <a:rPr lang="en-US" sz="2000" dirty="0"/>
              <a:t> they’d say I was a thug”- Devin Griffin (Twitter; CBC news) </a:t>
            </a:r>
            <a:endParaRPr lang="en-CA" sz="2000" dirty="0"/>
          </a:p>
        </p:txBody>
      </p:sp>
    </p:spTree>
    <p:extLst>
      <p:ext uri="{BB962C8B-B14F-4D97-AF65-F5344CB8AC3E}">
        <p14:creationId xmlns:p14="http://schemas.microsoft.com/office/powerpoint/2010/main" val="146563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53" y="456474"/>
            <a:ext cx="10772775" cy="1176867"/>
          </a:xfrm>
        </p:spPr>
        <p:txBody>
          <a:bodyPr/>
          <a:lstStyle/>
          <a:p>
            <a:r>
              <a:rPr lang="en-US" dirty="0"/>
              <a:t>Calling-in: an example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553" y="1912741"/>
            <a:ext cx="4682247" cy="3386344"/>
          </a:xfrm>
        </p:spPr>
      </p:pic>
      <p:sp>
        <p:nvSpPr>
          <p:cNvPr id="6" name="Content Placeholder 2"/>
          <p:cNvSpPr txBox="1">
            <a:spLocks/>
          </p:cNvSpPr>
          <p:nvPr/>
        </p:nvSpPr>
        <p:spPr>
          <a:xfrm>
            <a:off x="5257800" y="2471541"/>
            <a:ext cx="6794500" cy="249415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Arial" panose="020B0604020202020204" pitchFamily="34" charset="0"/>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nSpc>
                <a:spcPct val="110000"/>
              </a:lnSpc>
            </a:pPr>
            <a:r>
              <a:rPr lang="en-CA" sz="2000"/>
              <a:t>“The letter is meant to help Asians start having conversations within their own communities about anti-black racism, and specifically, about the anti-black racism that Asians are complicit in,” said Ren Ito, a Japanese Canadian from Toronto and one of the organizers of the Canadian campaign.</a:t>
            </a:r>
            <a:endParaRPr lang="en-CA" sz="2000">
              <a:solidFill>
                <a:schemeClr val="tx1"/>
              </a:solidFill>
            </a:endParaRPr>
          </a:p>
          <a:p>
            <a:endParaRPr lang="en-CA" dirty="0"/>
          </a:p>
        </p:txBody>
      </p:sp>
    </p:spTree>
    <p:extLst>
      <p:ext uri="{BB962C8B-B14F-4D97-AF65-F5344CB8AC3E}">
        <p14:creationId xmlns:p14="http://schemas.microsoft.com/office/powerpoint/2010/main" val="171666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550333"/>
            <a:ext cx="10772775" cy="1176867"/>
          </a:xfrm>
        </p:spPr>
        <p:txBody>
          <a:bodyPr/>
          <a:lstStyle/>
          <a:p>
            <a:r>
              <a:rPr lang="en-US" dirty="0"/>
              <a:t>See Different in Action </a:t>
            </a:r>
          </a:p>
        </p:txBody>
      </p:sp>
      <p:sp>
        <p:nvSpPr>
          <p:cNvPr id="3" name="Content Placeholder 2"/>
          <p:cNvSpPr>
            <a:spLocks noGrp="1"/>
          </p:cNvSpPr>
          <p:nvPr>
            <p:ph idx="1"/>
          </p:nvPr>
        </p:nvSpPr>
        <p:spPr>
          <a:xfrm>
            <a:off x="676656" y="1993900"/>
            <a:ext cx="10753725" cy="3796665"/>
          </a:xfrm>
        </p:spPr>
        <p:txBody>
          <a:bodyPr/>
          <a:lstStyle/>
          <a:p>
            <a:r>
              <a:rPr lang="en-US" b="1" dirty="0"/>
              <a:t>Workshop 1: </a:t>
            </a:r>
            <a:r>
              <a:rPr lang="en-US" dirty="0"/>
              <a:t>Diversity and identity</a:t>
            </a:r>
          </a:p>
          <a:p>
            <a:r>
              <a:rPr lang="en-US" b="1" dirty="0"/>
              <a:t>Workshop 2: </a:t>
            </a:r>
            <a:r>
              <a:rPr lang="en-US" dirty="0"/>
              <a:t>Exploring my power and privilege</a:t>
            </a:r>
          </a:p>
          <a:p>
            <a:r>
              <a:rPr lang="en-US" b="1" dirty="0"/>
              <a:t>Workshop 3:</a:t>
            </a:r>
            <a:r>
              <a:rPr lang="en-US" dirty="0"/>
              <a:t> Prejudice, bias and discrimination: how to break the cycle</a:t>
            </a:r>
          </a:p>
          <a:p>
            <a:r>
              <a:rPr lang="en-US" b="1" dirty="0"/>
              <a:t>Workshop 4: </a:t>
            </a:r>
            <a:r>
              <a:rPr lang="en-US" dirty="0"/>
              <a:t>Navigating the conflict zone and becoming an ally</a:t>
            </a:r>
          </a:p>
          <a:p>
            <a:endParaRPr lang="en-US" dirty="0"/>
          </a:p>
        </p:txBody>
      </p:sp>
    </p:spTree>
    <p:extLst>
      <p:ext uri="{BB962C8B-B14F-4D97-AF65-F5344CB8AC3E}">
        <p14:creationId xmlns:p14="http://schemas.microsoft.com/office/powerpoint/2010/main" val="121303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 Stouffville S.S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4084419"/>
              </p:ext>
            </p:extLst>
          </p:nvPr>
        </p:nvGraphicFramePr>
        <p:xfrm>
          <a:off x="676274" y="613833"/>
          <a:ext cx="10753725" cy="379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1402" y="3590435"/>
            <a:ext cx="3257550" cy="2171700"/>
          </a:xfrm>
          <a:prstGeom prst="rect">
            <a:avLst/>
          </a:prstGeom>
          <a:ln w="38100">
            <a:solidFill>
              <a:schemeClr val="accent1"/>
            </a:solidFill>
          </a:ln>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08748" y="3590435"/>
            <a:ext cx="3257551" cy="2171700"/>
          </a:xfrm>
          <a:prstGeom prst="rect">
            <a:avLst/>
          </a:prstGeom>
          <a:ln w="38100">
            <a:solidFill>
              <a:schemeClr val="accent1"/>
            </a:solidFill>
          </a:ln>
        </p:spPr>
      </p:pic>
    </p:spTree>
    <p:extLst>
      <p:ext uri="{BB962C8B-B14F-4D97-AF65-F5344CB8AC3E}">
        <p14:creationId xmlns:p14="http://schemas.microsoft.com/office/powerpoint/2010/main" val="2992394668"/>
      </p:ext>
    </p:extLst>
  </p:cSld>
  <p:clrMapOvr>
    <a:masterClrMapping/>
  </p:clrMapOvr>
</p:sld>
</file>

<file path=ppt/theme/theme1.xml><?xml version="1.0" encoding="utf-8"?>
<a:theme xmlns:a="http://schemas.openxmlformats.org/drawingml/2006/main" name="Metropolitan">
  <a:themeElements>
    <a:clrScheme name="See Different Colour Theme">
      <a:dk1>
        <a:sysClr val="windowText" lastClr="000000"/>
      </a:dk1>
      <a:lt1>
        <a:sysClr val="window" lastClr="FFFFFF"/>
      </a:lt1>
      <a:dk2>
        <a:srgbClr val="262626"/>
      </a:dk2>
      <a:lt2>
        <a:srgbClr val="F6C6E4"/>
      </a:lt2>
      <a:accent1>
        <a:srgbClr val="EC008C"/>
      </a:accent1>
      <a:accent2>
        <a:srgbClr val="12ADB9"/>
      </a:accent2>
      <a:accent3>
        <a:srgbClr val="8B5BB9"/>
      </a:accent3>
      <a:accent4>
        <a:srgbClr val="EF96CE"/>
      </a:accent4>
      <a:accent5>
        <a:srgbClr val="31CEEF"/>
      </a:accent5>
      <a:accent6>
        <a:srgbClr val="57E4EF"/>
      </a:accent6>
      <a:hlink>
        <a:srgbClr val="12ADB9"/>
      </a:hlink>
      <a:folHlink>
        <a:srgbClr val="186AB4"/>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DCCC5333-2148-48EE-A88A-734B8B90928F}" vid="{53355463-FCDB-4231-8277-522204191217}"/>
    </a:ext>
  </a:extLst>
</a:theme>
</file>

<file path=ppt/theme/theme2.xml><?xml version="1.0" encoding="utf-8"?>
<a:theme xmlns:a="http://schemas.openxmlformats.org/drawingml/2006/main" name="1_Metropolitan">
  <a:themeElements>
    <a:clrScheme name="See Different Colour Theme">
      <a:dk1>
        <a:sysClr val="windowText" lastClr="000000"/>
      </a:dk1>
      <a:lt1>
        <a:sysClr val="window" lastClr="FFFFFF"/>
      </a:lt1>
      <a:dk2>
        <a:srgbClr val="262626"/>
      </a:dk2>
      <a:lt2>
        <a:srgbClr val="F6C6E4"/>
      </a:lt2>
      <a:accent1>
        <a:srgbClr val="EC008C"/>
      </a:accent1>
      <a:accent2>
        <a:srgbClr val="12ADB9"/>
      </a:accent2>
      <a:accent3>
        <a:srgbClr val="8B5BB9"/>
      </a:accent3>
      <a:accent4>
        <a:srgbClr val="EF96CE"/>
      </a:accent4>
      <a:accent5>
        <a:srgbClr val="31CEEF"/>
      </a:accent5>
      <a:accent6>
        <a:srgbClr val="57E4EF"/>
      </a:accent6>
      <a:hlink>
        <a:srgbClr val="12ADB9"/>
      </a:hlink>
      <a:folHlink>
        <a:srgbClr val="186AB4"/>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DCCC5333-2148-48EE-A88A-734B8B90928F}" vid="{8CB0BD88-5357-4F4E-826C-F49CC862364D}"/>
    </a:ext>
  </a:extLst>
</a:theme>
</file>

<file path=ppt/theme/theme3.xml><?xml version="1.0" encoding="utf-8"?>
<a:theme xmlns:a="http://schemas.openxmlformats.org/drawingml/2006/main" name="2_Metropolitan">
  <a:themeElements>
    <a:clrScheme name="See Different Colour Theme">
      <a:dk1>
        <a:sysClr val="windowText" lastClr="000000"/>
      </a:dk1>
      <a:lt1>
        <a:sysClr val="window" lastClr="FFFFFF"/>
      </a:lt1>
      <a:dk2>
        <a:srgbClr val="262626"/>
      </a:dk2>
      <a:lt2>
        <a:srgbClr val="F6C6E4"/>
      </a:lt2>
      <a:accent1>
        <a:srgbClr val="EC008C"/>
      </a:accent1>
      <a:accent2>
        <a:srgbClr val="12ADB9"/>
      </a:accent2>
      <a:accent3>
        <a:srgbClr val="8B5BB9"/>
      </a:accent3>
      <a:accent4>
        <a:srgbClr val="EF96CE"/>
      </a:accent4>
      <a:accent5>
        <a:srgbClr val="31CEEF"/>
      </a:accent5>
      <a:accent6>
        <a:srgbClr val="57E4EF"/>
      </a:accent6>
      <a:hlink>
        <a:srgbClr val="12ADB9"/>
      </a:hlink>
      <a:folHlink>
        <a:srgbClr val="186AB4"/>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DCCC5333-2148-48EE-A88A-734B8B90928F}" vid="{E8DCCAAA-5EB6-490A-95A7-97F64516BD4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4F68F3DAB2C44AA8098354E25F7F67" ma:contentTypeVersion="2" ma:contentTypeDescription="Create a new document." ma:contentTypeScope="" ma:versionID="7e40cf88ecd77bbf5e4c1bf077a50c11">
  <xsd:schema xmlns:xsd="http://www.w3.org/2001/XMLSchema" xmlns:xs="http://www.w3.org/2001/XMLSchema" xmlns:p="http://schemas.microsoft.com/office/2006/metadata/properties" xmlns:ns1="http://schemas.microsoft.com/sharepoint/v3" targetNamespace="http://schemas.microsoft.com/office/2006/metadata/properties" ma:root="true" ma:fieldsID="386dadb08e98e094fa6969272e880eb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89AD221-9335-49B7-9A1B-EBECA313EC17}"/>
</file>

<file path=customXml/itemProps2.xml><?xml version="1.0" encoding="utf-8"?>
<ds:datastoreItem xmlns:ds="http://schemas.openxmlformats.org/officeDocument/2006/customXml" ds:itemID="{02213B17-4D2A-45C8-9E39-9EFEE182ACE2}"/>
</file>

<file path=customXml/itemProps3.xml><?xml version="1.0" encoding="utf-8"?>
<ds:datastoreItem xmlns:ds="http://schemas.openxmlformats.org/officeDocument/2006/customXml" ds:itemID="{AF5DE680-3FC2-4697-9ACF-38A027ACD281}"/>
</file>

<file path=docProps/app.xml><?xml version="1.0" encoding="utf-8"?>
<Properties xmlns="http://schemas.openxmlformats.org/officeDocument/2006/extended-properties" xmlns:vt="http://schemas.openxmlformats.org/officeDocument/2006/docPropsVTypes">
  <Template>20160714 See Different PPT Template</Template>
  <TotalTime>774</TotalTime>
  <Words>629</Words>
  <Application>Microsoft Office PowerPoint</Application>
  <PresentationFormat>Widescreen</PresentationFormat>
  <Paragraphs>119</Paragraphs>
  <Slides>18</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Century Gothic</vt:lpstr>
      <vt:lpstr>Palatino Linotype</vt:lpstr>
      <vt:lpstr>Segoe Print</vt:lpstr>
      <vt:lpstr>Wingdings</vt:lpstr>
      <vt:lpstr>Metropolitan</vt:lpstr>
      <vt:lpstr>1_Metropolitan</vt:lpstr>
      <vt:lpstr>2_Metropolitan</vt:lpstr>
      <vt:lpstr>PowerPoint Presentation</vt:lpstr>
      <vt:lpstr>PowerPoint Presentation</vt:lpstr>
      <vt:lpstr>Key Concepts from Workshop 4</vt:lpstr>
      <vt:lpstr>Design a Campaign </vt:lpstr>
      <vt:lpstr>Calling-in vs. Calling-out </vt:lpstr>
      <vt:lpstr>Calling-out: an example</vt:lpstr>
      <vt:lpstr>Calling-in: an example</vt:lpstr>
      <vt:lpstr>See Different in Action </vt:lpstr>
      <vt:lpstr>SWI: Stouffville S.S </vt:lpstr>
      <vt:lpstr>SWI: Castlebrooke S.S </vt:lpstr>
      <vt:lpstr>Using Data to Drive Social Change</vt:lpstr>
      <vt:lpstr>Why use data?</vt:lpstr>
      <vt:lpstr>Limitations of data</vt:lpstr>
      <vt:lpstr>School Climate data</vt:lpstr>
      <vt:lpstr>SWI Brainstorm</vt:lpstr>
      <vt:lpstr>PowerPoint Presentation</vt:lpstr>
      <vt:lpstr>See Different in Action  At your school!</vt:lpstr>
      <vt:lpstr>SWI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5-Taking Action. Building a SWI</dc:title>
  <dc:creator>Preeti Nayak</dc:creator>
  <cp:lastModifiedBy>Preeti Nayak</cp:lastModifiedBy>
  <cp:revision>60</cp:revision>
  <dcterms:created xsi:type="dcterms:W3CDTF">2016-08-17T20:13:38Z</dcterms:created>
  <dcterms:modified xsi:type="dcterms:W3CDTF">2017-08-25T13:39:13Z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0x010100764F68F3DAB2C44AA8098354E25F7F67</vt:lpwstr>
  </property>
</Properties>
</file>